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realpython.com/python-debugging-pdb/#stepping-through-code" TargetMode="External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regexr.com/" TargetMode="External"/><Relationship Id="rId2" Type="http://schemas.openxmlformats.org/officeDocument/2006/relationships/hyperlink" Target="https://regex101.com/" TargetMode="External"/><Relationship Id="rId3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17240" y="2688480"/>
            <a:ext cx="92764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Trebuchet MS"/>
              </a:rPr>
              <a:t>13. Итераторы и генераторы, деббагер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69240" y="863640"/>
            <a:ext cx="829332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Курс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 Python </a:t>
            </a: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разработчик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7160" y="1930320"/>
            <a:ext cx="804888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Класс, который хочет быть итератором, должен реализовывать два метода:</a:t>
            </a: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метод __next__(),</a:t>
            </a: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метод __iter__(), возвращающий self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Реализуем итератор который принимает последовательность и при итерации по данной последовательности будет выводить квадраты элементов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lst = [1, 2, 3, 4, 5]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itr = MySquareIterator(lst)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for item in itr: print(item, end=' 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1 4 9 16 25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7160" y="1930320"/>
            <a:ext cx="804888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class MySquareIterator: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__init__(self, obj):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self.list = obj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self.index =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__iter__(self):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self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__next__(self):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 = self.list[self.index]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StopIteration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self.index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i**2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1" name="Рисунок 2" descr=""/>
          <p:cNvPicPr/>
          <p:nvPr/>
        </p:nvPicPr>
        <p:blipFill>
          <a:blip r:embed="rId1"/>
          <a:stretch/>
        </p:blipFill>
        <p:spPr>
          <a:xfrm>
            <a:off x="932760" y="1798200"/>
            <a:ext cx="10325880" cy="427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7160" y="2090160"/>
            <a:ext cx="89434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Trebuchet MS"/>
                <a:ea typeface="DejaVu Sans"/>
              </a:rPr>
              <a:t>Генератор - функция, которая возвращает итератор генератора.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Trebuchet MS"/>
                <a:ea typeface="DejaVu Sans"/>
              </a:rPr>
              <a:t>Она выглядит как нормальная функция, за исключением того, что она содержит выражения yield вместо </a:t>
            </a:r>
            <a:r>
              <a:rPr b="0" lang="en-US" sz="2400" spc="-1" strike="noStrike">
                <a:solidFill>
                  <a:srgbClr val="222222"/>
                </a:solidFill>
                <a:latin typeface="Trebuchet MS"/>
                <a:ea typeface="DejaVu Sans"/>
              </a:rPr>
              <a:t>return </a:t>
            </a:r>
            <a:r>
              <a:rPr b="0" lang="ru-RU" sz="2400" spc="-1" strike="noStrike">
                <a:solidFill>
                  <a:srgbClr val="222222"/>
                </a:solidFill>
                <a:latin typeface="Trebuchet MS"/>
                <a:ea typeface="DejaVu Sans"/>
              </a:rPr>
              <a:t>для создания ряда значений, используемых в цикле for или которые могут быть получены по одному с помощью функции next().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7160" y="1724040"/>
            <a:ext cx="894348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объекте-генераторе определены методы __next__ и __iter__, то есть реализован протокол итератора, с этой точки зрения, в Python любой генератор является итератором.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Концептуально, итератор — это механизм поэлементного обхода данных, а генератор позволяет отложено создавать результат при итерации.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Генератор - это своего рода итератор, который знает только как создать следующий элемент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7160" y="1724040"/>
            <a:ext cx="8943480" cy="40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Генератор может создавать результат на основе какого то алгоритма или брать элементы из источника данных(коллекция, файлы, сетевое подключения и пр) и изменять их.</a:t>
            </a:r>
            <a:br/>
            <a:br/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Ярким примером являются функции range и enumerate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range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 генерирует ограниченную арифметическую прогрессию целых чисел, не используя никакой источник данных.</a:t>
            </a:r>
            <a:br/>
            <a:r>
              <a:rPr b="0" i="1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enumerate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 генерирует двухэлементные кортежи с индексом и одним элементом из итерируемого объекта.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7160" y="1724040"/>
            <a:ext cx="894348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Использование генераторов упрощает разработку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class EndlessOddGenerator: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__init__(self):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self.start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__next__(self):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= self.start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 start += 2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result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__iter__(self):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self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i in EndlessOddGenerator():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print(i)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i &gt; 100: break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7160" y="1724040"/>
            <a:ext cx="89434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Использование генераторов упрощает разработку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endless_odd_generator():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 =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while True: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 += 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i in endless_odd_generator():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print(i)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i &gt; 100: break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7160" y="1724040"/>
            <a:ext cx="894348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обхода ограниченно вложенных структур, традиционный подход использовать вложенные циклы. Тот же подход можно использовать когда генераторная функция должна отдавать значения, порождаемые другим генератором.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Например нам необходимо извлечь элементы последовательностей в одну последовательность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[1, 2, 3], {'A', 'B', 'C'}, '...'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 [1, 2, 3, 'A', 'B', 'C', '.', '.', '.']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77160" y="1724040"/>
            <a:ext cx="89434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Можно предусмотреть цикл внутри цикла в генераторной функции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chain(*iterables):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it in iterables: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i in it: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Итераторы, генераторы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1724040"/>
            <a:ext cx="8943480" cy="31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использовать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chain(*iterables):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it in iterables: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yield from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используется для создании прямого канала между внутренним генератором и клиентом внешнего генератора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7160" y="1724040"/>
            <a:ext cx="89434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Генераторные выражения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Похожи на выражения списков за исключением скобок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my_gen =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(x * x for x in range(10))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&lt;generator object &lt;genexpr&gt; at 0x7fe76f7e5db0&gt;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7160" y="1724040"/>
            <a:ext cx="894348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Итераторы / Генераторы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Важное: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Любой генератор – это итератор, но не наоборот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Генераторы занимают меньше места так ка значения получаются при непосредственном обращении к нему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Генератор и итератор – исчерпываемые объекты, после окончания их работы их нужно переинициализировать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Генераторы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7160" y="1724040"/>
            <a:ext cx="894348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def gen():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     for i in range(1,3):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             yield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my_gen = gen()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next(my_gen)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next(my_gen)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next(my_gen)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1, in &lt;module&gt;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StopIteration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list(my_gen)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my_gen = gen()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list(my_gen)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[1, 2]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7160" y="2250000"/>
            <a:ext cx="894348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Самое простое решение для исследования проблемного участка кода – использование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вывода информации о переменных и объектах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Данное решение корректно, однако примитивно – выведет только указанную информацию и не более, будет «захломлять» вывод и т.д.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77160" y="2250000"/>
            <a:ext cx="89434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Второй вариант – использование дебаггеров встроенных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IDE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Ключевым понятием является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breakpoint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Breakpoint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— это сигнал, который указывает отладчику временно приостановить выполнение программы в определенный момент кода.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77160" y="2250000"/>
            <a:ext cx="894348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Третий вариант – использование встроенной библиотеки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pdb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1"/>
              </a:rPr>
              <a:t>Работа с pdb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pdb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является частью стандартной библиотеки Python, поэтому она всегда есть и доступна для использования. Это может быть спасением, если вам нужно отладить код в среде, где у вас нет доступа к отладчику графического интерфейса пользователя, с которым вы знакомы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77160" y="2250000"/>
            <a:ext cx="894348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pdb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контрольные точки выставляются с помощью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pdb.set_trace()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начиная с версии 3.7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 помощью встроенной функции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breakpoint()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for i in range(10):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breakpoint()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print(i)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7160" y="1823400"/>
            <a:ext cx="95529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Команды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w(here) - выводит информацию о позиции в которой сейчас находитесь;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s(tep) - "step into", перейти во внутрь вызова объекта, если это возможно, иначе перейти к следующей строке кода;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n(ext) - "step over" (перешагнуть), перейти к следующей строке кода;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unt(il) - перейти к следующей строке кода, но гарантировано чтобы номер строки был больше чем текущий. Пример: если вы находитесь в конце тела цикла, но это не последняя итерация, то вас не отправит в начало тела цикла, а выполнится весь цикл и отладчик встанет на следующей строке после цикла, в отличии от next;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7160" y="1823400"/>
            <a:ext cx="894348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Команды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r(eturn) - завершить ("выйти из") текущую функцию;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u(p) - подняться на один стек-фрейм вверх;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d(own) - опуститься на один стек-фрейм вниз;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j(ump) &lt;lineno&gt; - перепрыгнуть на указанную строку кода не выполняя код находящийся между текущей позицией и указанной. Исключение составляют циклы for и код в блоке finally (т.к. должен быть обязательно выполнен). Также, вы можете перепрыгивать только внутри текущего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фрейма (т.е. нижнего фрейма).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77160" y="2099160"/>
            <a:ext cx="80488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Итерируемый объект – объект, который позволяет «возвращать» элементы себя по одному за раз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списки, строки, кортеж, словари, файлы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[1,2,3]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'111'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(1,2,3)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{1:1, 2:2}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 = open('raw_data.txt')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Использование дебаггера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77160" y="1589400"/>
            <a:ext cx="8943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Команды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l(ist) [&lt;first&gt; [,&lt;last&gt;]] - печать исходного кода. Без передачи аргументов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выводится +5 сверху и +5 снизу строк кода. Можно передать два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аргумента "first" и "last" - номера строк диапазон которых надо выводить,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передать только один аргумент, то произойдет вывод +5 сверху и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+5 снизу строк относительно указанного номера строки;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p &lt;expression&gt;, pp &lt;expression&gt; - "print" и "pprint" соответственно;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display &lt;expression&gt;  - </a:t>
            </a: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отображает значение выражения (с учетом его предыдущего значения)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a(rgs) - выводит аргументы функции;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whatis &lt;arg&gt; - выведет тип объекта;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7160" y="1589400"/>
            <a:ext cx="894348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 = 'my_folder/'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 = pathlib.Path(folder)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os.scandir(folder)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folder_path.iterdir()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получает список файлов и субдиректорий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включая информацию об атрибутах файлов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7160" y="1589400"/>
            <a:ext cx="894348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 = 'my_folder/'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 = pathlib.Path(folder)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os.mkdir(folder)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folder_path.mkdir(exists_ok=True)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создает директорию,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exists_ok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игнорирует существующие папки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77160" y="1589400"/>
            <a:ext cx="8943480" cy="40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 = 'my_folder/'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 = pathlib.Path(folder)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os.rmdir(folder)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folder_path.rmdir()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удаляет директорию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7160" y="1589400"/>
            <a:ext cx="894348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 = 'my_folder/data.txt'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file_path = pathlib.Path(file)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os.remove(file)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os.unlink(file)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file_path.unlink()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удаляет файл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7160" y="1589400"/>
            <a:ext cx="8943480" cy="37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 = 'data.txt'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file_path = pathlib.Path(file)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os.rename(file, "new_" + 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file_path.rename("new_" + file)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переименовывает файл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Взаимодействие с файловой системой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7160" y="1589400"/>
            <a:ext cx="894348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взаимодействия с файловой системой используется библиотека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os, pathlib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os.name - имя операционной системы. Доступные варианты: 'posix', 'nt', 'mac', 'os2', 'ce', 'java’.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os.environ - словарь переменных окружения. Изменяемый (можно добавлять и удалять переменные окружения).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os.getlogin() - имя пользователя, вошедшего в терминал (Unix).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os.environ - словарь переменных окружения. Изменяемый (можно добавлять и удалять переменные окружения).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7160" y="1589400"/>
            <a:ext cx="894348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Регулярными выражениями называются шаблоны, которые используются для поиска соответствующего фрагмента текста и сопоставления символов.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Грубо говоря, нам необходимо задать проверку валидности введённого email-адреса, так как в этой строке может оказаться совершенно любой набор символов, а нам это не нужно.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Чтобы выявить ошибку при вводе некорректного адреса электронной почты, можно использовать следующее регулярное выражение: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r'^[a-zA-Z0-9_.+-]+@[a-zA-Z0-9-]+(?:\.[a-zA-Z0-9-]+)+$'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77160" y="1589400"/>
            <a:ext cx="8943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 сути, наш шаблон — это набор символов, который проверяет строку на соответствие заданному правилу.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4" name="Рисунок 2" descr=""/>
          <p:cNvPicPr/>
          <p:nvPr/>
        </p:nvPicPr>
        <p:blipFill>
          <a:blip r:embed="rId1"/>
          <a:stretch/>
        </p:blipFill>
        <p:spPr>
          <a:xfrm>
            <a:off x="2768040" y="2620440"/>
            <a:ext cx="5038200" cy="362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77160" y="1589400"/>
            <a:ext cx="89434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работы с регулярными выражениями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используется встроенная библиотека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result = re.match(r'AV', 'AV Analytics Vid AV’)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print(result.group())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AV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Этот метод ищет по заданному шаблону в начале строки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7160" y="2644200"/>
            <a:ext cx="804888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Благодаря этому итерируемые объекты могут применяться в циклах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других функциях которые поддерживают работу с итерируемыми объектами –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zip(), map()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 т.д.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list(zip([1,2,3], [4,5,6]))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[(1,4), (2,5), (3,6)]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77160" y="1589400"/>
            <a:ext cx="894348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работы с регулярными выражениями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используется встроенная библиотека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result = re.search(r'Analytics ', 'AV Analytics Vid AV’)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print(result.group())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Analytics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Этот метод ищет по заданному шаблону по всей строке (до первого совпадения)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77160" y="1589400"/>
            <a:ext cx="89434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работы с регулярными выражениями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используется встроенная библиотека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result = re.findall(r'AV', 'AV Analytics Vid AV')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print(result)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['AV', 'AV']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Этот метод ищет по заданному шаблону по всей строке (все совпадения)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77160" y="1589400"/>
            <a:ext cx="894348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работы с регулярными выражениями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используется встроенная библиотека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re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result = re.split(r'AV', 'AV Analytics Vid AV')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print(result)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['', ' Analytics Vid ', '']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#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Этот метод разделяет строку по заданному шаблону.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4" name="Рисунок 2" descr=""/>
          <p:cNvPicPr/>
          <p:nvPr/>
        </p:nvPicPr>
        <p:blipFill>
          <a:blip r:embed="rId1"/>
          <a:stretch/>
        </p:blipFill>
        <p:spPr>
          <a:xfrm>
            <a:off x="2570400" y="1440000"/>
            <a:ext cx="5359320" cy="416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6" name="Рисунок 3" descr=""/>
          <p:cNvPicPr/>
          <p:nvPr/>
        </p:nvPicPr>
        <p:blipFill>
          <a:blip r:embed="rId1"/>
          <a:stretch/>
        </p:blipFill>
        <p:spPr>
          <a:xfrm>
            <a:off x="2438280" y="1467720"/>
            <a:ext cx="5992920" cy="45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8" name="Рисунок 2" descr=""/>
          <p:cNvPicPr/>
          <p:nvPr/>
        </p:nvPicPr>
        <p:blipFill>
          <a:blip r:embed="rId1"/>
          <a:stretch/>
        </p:blipFill>
        <p:spPr>
          <a:xfrm>
            <a:off x="2225160" y="1724400"/>
            <a:ext cx="6379560" cy="40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0" name="Рисунок 3" descr=""/>
          <p:cNvPicPr/>
          <p:nvPr/>
        </p:nvPicPr>
        <p:blipFill>
          <a:blip r:embed="rId1"/>
          <a:stretch/>
        </p:blipFill>
        <p:spPr>
          <a:xfrm>
            <a:off x="2647800" y="1460520"/>
            <a:ext cx="546696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Регулярные выражения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77160" y="201096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Полезные сайты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1"/>
              </a:rPr>
              <a:t>https://regexr.com/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3fcde7"/>
                </a:solidFill>
                <a:uFillTx/>
                <a:latin typeface="Trebuchet MS"/>
                <a:ea typeface="DejaVu Sans"/>
                <a:hlinkClick r:id="rId2"/>
              </a:rPr>
              <a:t>https://regex101.com/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Создавать регулярные выражения – трудоемко и неочевидно, возможно найти готовое решение и в случае необходимости модифицировать его будет более выгодно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try/except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finally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и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else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Создание собственных исключений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7160" y="2259000"/>
            <a:ext cx="804888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Итерируемый объект 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 –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объект класса который содержит магический метод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__iter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__ который возвращает объект итератора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Данные объекты используются как аргументы для встроенной функции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Итерируемый объект — это любой объект, от которого встроенная функция iter() может получить итератор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77160" y="2403360"/>
            <a:ext cx="80488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my_list = [1,2,3]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iter(my_list)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&lt;list_iterator object at 0x000002BEA34149A0&gt;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Фактически функция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iter()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неявно вызывается каждый раз при использовании цикла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77160" y="2403360"/>
            <a:ext cx="80488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iterable_list = iter(my_list)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next(iterable_list)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next(iterable_list)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next(iterable_list)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next(iterable_list)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1, in &lt;module&gt;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StopIteration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7160" y="2403360"/>
            <a:ext cx="80488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for item in my_list: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print(item**2)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iterable_list = iter(my_list)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while True: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item = next(iterable_list)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StopIteration: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break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print(item**2)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Итераторы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7160" y="2403360"/>
            <a:ext cx="80488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Итераторы - это любой объект, реализующий метод __next__ без аргументов, который должен вернуть следующий элемент или ошибку StopIteration. Также он реализует метод __iter__ и поэтому сам является итерируемым объектом.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5828</TotalTime>
  <Application>LibreOffice/6.4.7.2$Linux_X86_64 LibreOffice_project/40$Build-2</Application>
  <Words>1949</Words>
  <Paragraphs>377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2022-09-15T16:36:32Z</dcterms:created>
  <dc:creator>Daniil Tsybulnikau</dc:creator>
  <dc:description/>
  <dc:language>en-US</dc:language>
  <cp:lastModifiedBy/>
  <dcterms:modified xsi:type="dcterms:W3CDTF">2022-12-07T08:00:22Z</dcterms:modified>
  <cp:revision>468</cp:revision>
  <dc:subject/>
  <dc:title>8. ООП (Часть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