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4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086572-73EC-8962-8A40-0E7F1FF2B9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6ED481-B741-42EA-FFBF-9F20C7B6D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924E00-7BAA-99F2-1945-83869F0C3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AA0B-E527-4799-9E31-83D7FF0E73F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F047F4-CFC2-77AA-8D83-3E8A90112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625F1-F275-41DB-55CB-71F62AF8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D263-EFD2-496F-B1EB-940F5739B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0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A6BB1-90D8-15BC-4156-211896EB6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4868CD-6051-6B28-C07D-1D89AE32B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090688-5A6C-6487-5349-9D34A596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AA0B-E527-4799-9E31-83D7FF0E73F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9F0C1B-DAD0-865F-2F5D-A8180515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BD8DC4-5FCD-F3DB-8AEB-DF0127BED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D263-EFD2-496F-B1EB-940F5739B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322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9A70973-71C7-29FE-E04A-0EDC6653C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5BE1B66-98F7-390E-091C-B71BCC5FB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C9C3EB-D3F0-7602-0E32-A21362FB3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AA0B-E527-4799-9E31-83D7FF0E73F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526955-828D-DB9E-168B-8073C8553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AE975F-E247-E053-A67F-507F03E7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D263-EFD2-496F-B1EB-940F5739B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9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98D53-70F3-06F9-E964-EB9B72D5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577E9F-2658-1B6C-A740-9726BD2A1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D0A9F3-3D63-5BF5-0B89-76EA86F9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AA0B-E527-4799-9E31-83D7FF0E73F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6C5AFF6-6431-13F0-27C9-3328A8E4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0D959A-ECCF-AF1F-92E8-3C538130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D263-EFD2-496F-B1EB-940F5739B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3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BE9772-20EA-5544-81DF-EF75F50F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C6FA06-21B6-B7E6-A8BA-2714A909F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E9E400-0317-9A5F-F743-0B472C1EE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AA0B-E527-4799-9E31-83D7FF0E73F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FFD557-F984-11EA-6D0A-7D6D28A52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1BEEF-55BB-76FE-0948-B832C56B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D263-EFD2-496F-B1EB-940F5739B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1135F-503A-E9A7-98E7-5BB8833E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D541C4-FE7F-5620-5B8B-3249484DB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800972-128D-8236-3FDA-6E68753DD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1E35174-3A25-395E-85C8-106455B01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AA0B-E527-4799-9E31-83D7FF0E73F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43100EB-EE1E-E28D-BED9-B7D94B28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9236B9A-D105-3724-0662-A6010F516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D263-EFD2-496F-B1EB-940F5739B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7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7DD9E0-EFEF-B302-ACD9-9BEA00052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ECCC86-B384-EE06-A551-EBDCD3060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43F950-F491-B37C-F9D7-329CA8140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8D26F2B-1152-706B-E6F1-31A736EAD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153FF55-DD8B-C490-0B1D-0BE33452BB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E601CF4-7663-1C38-3303-18E16A5FC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AA0B-E527-4799-9E31-83D7FF0E73F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52DBBF0-2D32-B285-B89F-33AE68E7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6727CF-101E-8DF1-E565-E5E0B847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D263-EFD2-496F-B1EB-940F5739B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14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A867FD-FBAE-767D-18F5-3A43C8D5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B4A30C7-80E3-1F4E-32B6-DD0911A7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AA0B-E527-4799-9E31-83D7FF0E73F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4FC0E13-14F9-49F4-3926-D1064C4E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0AAE3B4-1236-4CF1-446E-3F33D4A0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D263-EFD2-496F-B1EB-940F5739B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9732CD6-DB4A-4B55-B6CE-0E93904F5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AA0B-E527-4799-9E31-83D7FF0E73F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F1523C-5E78-F6B3-3123-4EC286FD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A5CEC6-19F6-24A5-6E1C-203D77FC9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D263-EFD2-496F-B1EB-940F5739B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26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016856-7411-2C49-91EF-A31775D5A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F041B6-F4A2-952F-C12B-B1C3C0386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5DAFA30-AD81-5AB1-1D81-EA0424E16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C9091A-F25B-8C43-4782-9EFE8EF7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AA0B-E527-4799-9E31-83D7FF0E73F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24915F-7045-81EC-D375-14C01A86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F3FE8E-A5B0-2927-B916-5C42CC18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D263-EFD2-496F-B1EB-940F5739B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1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2AF41-0F5F-78BB-53DE-CA06D1D9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50AB40-FB2A-982B-762A-0E28BB7651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779C4C-3041-1280-A2D8-8C111EDBF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6ED54A-855B-ED34-62A9-CD2A7126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3AA0B-E527-4799-9E31-83D7FF0E73F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A99388-59D5-2DE6-33FF-32982687C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B6E282F-9D61-CCA8-36AC-5C1F9C836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8D263-EFD2-496F-B1EB-940F5739B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39E14A6-D09F-D9A9-EF31-D4F52D6C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D16DD1-E62D-0E40-99C4-020E27363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ADE7F9-35FC-810D-7C75-FB39573BE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3AA0B-E527-4799-9E31-83D7FF0E73F0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FCF062-632E-88FA-D892-F6EE3563A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3315F5-C847-2F51-DEA9-B9C8083CF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8D263-EFD2-496F-B1EB-940F5739B59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3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7378DFEE-061C-76D4-ADF5-FAA505295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938" y="0"/>
            <a:ext cx="109841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1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0974F885-1543-787D-6F16-C05318331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54" y="0"/>
            <a:ext cx="107600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86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A37A7D30-592C-FAEF-9EBF-1AD1D2B58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193" y="0"/>
            <a:ext cx="9585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725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Maxuel Reis</dc:creator>
  <cp:lastModifiedBy>Maxuel Reis</cp:lastModifiedBy>
  <cp:revision>1</cp:revision>
  <dcterms:created xsi:type="dcterms:W3CDTF">2025-01-31T17:08:45Z</dcterms:created>
  <dcterms:modified xsi:type="dcterms:W3CDTF">2025-01-31T17:25:33Z</dcterms:modified>
</cp:coreProperties>
</file>