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7" r:id="rId1"/>
    <p:sldMasterId id="2147484012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59" r:id="rId26"/>
  </p:sldIdLst>
  <p:sldSz cx="9144000" cy="6858000" type="screen4x3"/>
  <p:notesSz cx="6797675" cy="992822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003366"/>
    <a:srgbClr val="333333"/>
    <a:srgbClr val="7F7F7F"/>
    <a:srgbClr val="3379CD"/>
    <a:srgbClr val="CC00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4" autoAdjust="0"/>
    <p:restoredTop sz="94280" autoAdjust="0"/>
  </p:normalViewPr>
  <p:slideViewPr>
    <p:cSldViewPr snapToGrid="0" snapToObjects="1">
      <p:cViewPr varScale="1">
        <p:scale>
          <a:sx n="68" d="100"/>
          <a:sy n="68" d="100"/>
        </p:scale>
        <p:origin x="13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27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6F887E-EC7E-41E6-8824-07166D4F1CB7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FFBC021E-8048-48A5-B172-E3F39FF1981A}">
      <dgm:prSet phldrT="[Text]"/>
      <dgm:spPr/>
      <dgm:t>
        <a:bodyPr/>
        <a:lstStyle/>
        <a:p>
          <a:r>
            <a:rPr lang="en-US" dirty="0" err="1"/>
            <a:t>CMake</a:t>
          </a:r>
          <a:endParaRPr lang="de-DE" dirty="0"/>
        </a:p>
      </dgm:t>
    </dgm:pt>
    <dgm:pt modelId="{589B9465-41D9-4C1D-AC4F-2E80B34B97B1}" type="parTrans" cxnId="{692240E9-AA4B-4717-A0E8-DA239DAA79DE}">
      <dgm:prSet/>
      <dgm:spPr/>
      <dgm:t>
        <a:bodyPr/>
        <a:lstStyle/>
        <a:p>
          <a:endParaRPr lang="de-DE"/>
        </a:p>
      </dgm:t>
    </dgm:pt>
    <dgm:pt modelId="{8CA6984D-5E4D-4C70-9209-E794446CE095}" type="sibTrans" cxnId="{692240E9-AA4B-4717-A0E8-DA239DAA79DE}">
      <dgm:prSet/>
      <dgm:spPr/>
      <dgm:t>
        <a:bodyPr/>
        <a:lstStyle/>
        <a:p>
          <a:endParaRPr lang="de-DE"/>
        </a:p>
      </dgm:t>
    </dgm:pt>
    <dgm:pt modelId="{D85CE1A4-3A7D-42A3-8F61-9B565276AB18}">
      <dgm:prSet phldrT="[Text]"/>
      <dgm:spPr/>
      <dgm:t>
        <a:bodyPr/>
        <a:lstStyle/>
        <a:p>
          <a:r>
            <a:rPr lang="en-US" dirty="0"/>
            <a:t>UNIX </a:t>
          </a:r>
          <a:r>
            <a:rPr lang="en-US" dirty="0" err="1"/>
            <a:t>Makefiles</a:t>
          </a:r>
          <a:endParaRPr lang="de-DE" dirty="0"/>
        </a:p>
      </dgm:t>
    </dgm:pt>
    <dgm:pt modelId="{C2C60613-0E4E-4A0C-907D-6350D16CA0E0}" type="parTrans" cxnId="{9267E8F6-58F7-4AF7-9AEF-5956F6FE2EF5}">
      <dgm:prSet/>
      <dgm:spPr/>
      <dgm:t>
        <a:bodyPr/>
        <a:lstStyle/>
        <a:p>
          <a:endParaRPr lang="de-DE"/>
        </a:p>
      </dgm:t>
    </dgm:pt>
    <dgm:pt modelId="{DF16607E-9E52-4BDF-A68E-94768475EC50}" type="sibTrans" cxnId="{9267E8F6-58F7-4AF7-9AEF-5956F6FE2EF5}">
      <dgm:prSet/>
      <dgm:spPr/>
      <dgm:t>
        <a:bodyPr/>
        <a:lstStyle/>
        <a:p>
          <a:endParaRPr lang="de-DE"/>
        </a:p>
      </dgm:t>
    </dgm:pt>
    <dgm:pt modelId="{84BE7E38-DADB-4405-9ADB-32ED876A59B2}">
      <dgm:prSet phldrT="[Text]"/>
      <dgm:spPr/>
      <dgm:t>
        <a:bodyPr/>
        <a:lstStyle/>
        <a:p>
          <a:r>
            <a:rPr lang="en-US" dirty="0"/>
            <a:t>Eclipse Projects</a:t>
          </a:r>
          <a:endParaRPr lang="de-DE" dirty="0"/>
        </a:p>
      </dgm:t>
    </dgm:pt>
    <dgm:pt modelId="{6EB46821-7FA1-4851-920F-6EAAE07F2595}" type="parTrans" cxnId="{CBFB02D0-3AB0-4D9F-8D9D-D70EB9D795BD}">
      <dgm:prSet/>
      <dgm:spPr/>
      <dgm:t>
        <a:bodyPr/>
        <a:lstStyle/>
        <a:p>
          <a:endParaRPr lang="de-DE"/>
        </a:p>
      </dgm:t>
    </dgm:pt>
    <dgm:pt modelId="{2DAB728E-F012-4E90-BACD-3FEAA6696507}" type="sibTrans" cxnId="{CBFB02D0-3AB0-4D9F-8D9D-D70EB9D795BD}">
      <dgm:prSet/>
      <dgm:spPr/>
      <dgm:t>
        <a:bodyPr/>
        <a:lstStyle/>
        <a:p>
          <a:endParaRPr lang="de-DE"/>
        </a:p>
      </dgm:t>
    </dgm:pt>
    <dgm:pt modelId="{543DF516-BE76-476A-A653-3F5D2F151805}">
      <dgm:prSet phldrT="[Text]"/>
      <dgm:spPr/>
      <dgm:t>
        <a:bodyPr/>
        <a:lstStyle/>
        <a:p>
          <a:r>
            <a:rPr lang="en-US" dirty="0"/>
            <a:t>Visual Studio Solutions</a:t>
          </a:r>
          <a:endParaRPr lang="de-DE" dirty="0"/>
        </a:p>
      </dgm:t>
    </dgm:pt>
    <dgm:pt modelId="{8FF63C3D-9286-4468-BE52-0764A5724F1F}" type="parTrans" cxnId="{06F3269D-8597-4543-B96B-976979F4E03A}">
      <dgm:prSet/>
      <dgm:spPr/>
      <dgm:t>
        <a:bodyPr/>
        <a:lstStyle/>
        <a:p>
          <a:endParaRPr lang="de-DE"/>
        </a:p>
      </dgm:t>
    </dgm:pt>
    <dgm:pt modelId="{DE40FACB-F3C2-42B5-B4CD-CD24D15E4B1E}" type="sibTrans" cxnId="{06F3269D-8597-4543-B96B-976979F4E03A}">
      <dgm:prSet/>
      <dgm:spPr/>
      <dgm:t>
        <a:bodyPr/>
        <a:lstStyle/>
        <a:p>
          <a:endParaRPr lang="de-DE"/>
        </a:p>
      </dgm:t>
    </dgm:pt>
    <dgm:pt modelId="{6E732AE7-A6AE-4522-AA40-EB833855E525}">
      <dgm:prSet phldrT="[Text]"/>
      <dgm:spPr/>
      <dgm:t>
        <a:bodyPr/>
        <a:lstStyle/>
        <a:p>
          <a:r>
            <a:rPr lang="en-US" dirty="0"/>
            <a:t>Ninja</a:t>
          </a:r>
          <a:endParaRPr lang="de-DE" dirty="0"/>
        </a:p>
      </dgm:t>
    </dgm:pt>
    <dgm:pt modelId="{88DB3A4B-0AE9-445E-8032-A89EC9FB3724}" type="parTrans" cxnId="{0DF5D0E2-7578-4D2A-8FDE-44962DFFC060}">
      <dgm:prSet/>
      <dgm:spPr/>
      <dgm:t>
        <a:bodyPr/>
        <a:lstStyle/>
        <a:p>
          <a:endParaRPr lang="de-DE"/>
        </a:p>
      </dgm:t>
    </dgm:pt>
    <dgm:pt modelId="{E94468BC-8093-4195-99E4-3A8E68420FC6}" type="sibTrans" cxnId="{0DF5D0E2-7578-4D2A-8FDE-44962DFFC060}">
      <dgm:prSet/>
      <dgm:spPr/>
      <dgm:t>
        <a:bodyPr/>
        <a:lstStyle/>
        <a:p>
          <a:endParaRPr lang="de-DE"/>
        </a:p>
      </dgm:t>
    </dgm:pt>
    <dgm:pt modelId="{94BEA7DC-19EC-475A-B79D-597F535CAB2D}">
      <dgm:prSet phldrT="[Text]"/>
      <dgm:spPr/>
      <dgm:t>
        <a:bodyPr/>
        <a:lstStyle/>
        <a:p>
          <a:r>
            <a:rPr lang="en-US" dirty="0" err="1"/>
            <a:t>Kdevelop</a:t>
          </a:r>
          <a:endParaRPr lang="de-DE" dirty="0"/>
        </a:p>
      </dgm:t>
    </dgm:pt>
    <dgm:pt modelId="{DAF085E2-623E-4CF3-AAE6-35EE5129610C}" type="parTrans" cxnId="{33FDD8CC-162F-4FF7-94E0-5AF5292B908E}">
      <dgm:prSet/>
      <dgm:spPr/>
      <dgm:t>
        <a:bodyPr/>
        <a:lstStyle/>
        <a:p>
          <a:endParaRPr lang="de-DE"/>
        </a:p>
      </dgm:t>
    </dgm:pt>
    <dgm:pt modelId="{CE897796-B8D0-49B0-AB67-6CAFA65A03C0}" type="sibTrans" cxnId="{33FDD8CC-162F-4FF7-94E0-5AF5292B908E}">
      <dgm:prSet/>
      <dgm:spPr/>
      <dgm:t>
        <a:bodyPr/>
        <a:lstStyle/>
        <a:p>
          <a:endParaRPr lang="de-DE"/>
        </a:p>
      </dgm:t>
    </dgm:pt>
    <dgm:pt modelId="{105AC6BE-F254-4E47-BDEB-5883FB13F2D7}">
      <dgm:prSet phldrT="[Text]"/>
      <dgm:spPr/>
      <dgm:t>
        <a:bodyPr/>
        <a:lstStyle/>
        <a:p>
          <a:r>
            <a:rPr lang="en-US" dirty="0"/>
            <a:t>…</a:t>
          </a:r>
          <a:endParaRPr lang="de-DE" dirty="0"/>
        </a:p>
      </dgm:t>
    </dgm:pt>
    <dgm:pt modelId="{B2ABCADB-A371-4CF9-B322-32A059E793BF}" type="parTrans" cxnId="{DE95D07F-F5D5-4DC8-9BD1-2C0D19F923D3}">
      <dgm:prSet/>
      <dgm:spPr/>
      <dgm:t>
        <a:bodyPr/>
        <a:lstStyle/>
        <a:p>
          <a:endParaRPr lang="de-DE"/>
        </a:p>
      </dgm:t>
    </dgm:pt>
    <dgm:pt modelId="{7D321A09-AB72-4CCD-8CD7-C47ECA9E7FF7}" type="sibTrans" cxnId="{DE95D07F-F5D5-4DC8-9BD1-2C0D19F923D3}">
      <dgm:prSet/>
      <dgm:spPr/>
      <dgm:t>
        <a:bodyPr/>
        <a:lstStyle/>
        <a:p>
          <a:endParaRPr lang="de-DE"/>
        </a:p>
      </dgm:t>
    </dgm:pt>
    <dgm:pt modelId="{15BA218D-10F5-4F7B-959F-38F4FC4595E7}" type="pres">
      <dgm:prSet presAssocID="{A66F887E-EC7E-41E6-8824-07166D4F1C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6142D34-41BE-4A25-AAD4-188174D544EE}" type="pres">
      <dgm:prSet presAssocID="{FFBC021E-8048-48A5-B172-E3F39FF1981A}" presName="hierRoot1" presStyleCnt="0">
        <dgm:presLayoutVars>
          <dgm:hierBranch val="init"/>
        </dgm:presLayoutVars>
      </dgm:prSet>
      <dgm:spPr/>
    </dgm:pt>
    <dgm:pt modelId="{6D78613C-EB15-4343-BA9A-0A0AB2CBAE88}" type="pres">
      <dgm:prSet presAssocID="{FFBC021E-8048-48A5-B172-E3F39FF1981A}" presName="rootComposite1" presStyleCnt="0"/>
      <dgm:spPr/>
    </dgm:pt>
    <dgm:pt modelId="{4B03734C-AB22-4F0D-86D0-E5C3C22C8EEA}" type="pres">
      <dgm:prSet presAssocID="{FFBC021E-8048-48A5-B172-E3F39FF1981A}" presName="rootText1" presStyleLbl="node0" presStyleIdx="0" presStyleCnt="1">
        <dgm:presLayoutVars>
          <dgm:chPref val="3"/>
        </dgm:presLayoutVars>
      </dgm:prSet>
      <dgm:spPr/>
    </dgm:pt>
    <dgm:pt modelId="{72DF485D-B1B0-4DF6-835F-3D2B91A49D51}" type="pres">
      <dgm:prSet presAssocID="{FFBC021E-8048-48A5-B172-E3F39FF1981A}" presName="rootConnector1" presStyleLbl="node1" presStyleIdx="0" presStyleCnt="0"/>
      <dgm:spPr/>
    </dgm:pt>
    <dgm:pt modelId="{CDEB3046-9F75-4D90-912C-26E79B8492D5}" type="pres">
      <dgm:prSet presAssocID="{FFBC021E-8048-48A5-B172-E3F39FF1981A}" presName="hierChild2" presStyleCnt="0"/>
      <dgm:spPr/>
    </dgm:pt>
    <dgm:pt modelId="{64A8265F-6262-47ED-9E24-827DB85CCA5B}" type="pres">
      <dgm:prSet presAssocID="{C2C60613-0E4E-4A0C-907D-6350D16CA0E0}" presName="Name37" presStyleLbl="parChTrans1D2" presStyleIdx="0" presStyleCnt="6"/>
      <dgm:spPr/>
    </dgm:pt>
    <dgm:pt modelId="{0A5E4ACA-4D5B-4C75-B714-341793487049}" type="pres">
      <dgm:prSet presAssocID="{D85CE1A4-3A7D-42A3-8F61-9B565276AB18}" presName="hierRoot2" presStyleCnt="0">
        <dgm:presLayoutVars>
          <dgm:hierBranch val="init"/>
        </dgm:presLayoutVars>
      </dgm:prSet>
      <dgm:spPr/>
    </dgm:pt>
    <dgm:pt modelId="{87FFE980-CA48-43F8-996B-152DDF3998CD}" type="pres">
      <dgm:prSet presAssocID="{D85CE1A4-3A7D-42A3-8F61-9B565276AB18}" presName="rootComposite" presStyleCnt="0"/>
      <dgm:spPr/>
    </dgm:pt>
    <dgm:pt modelId="{893740BB-98B0-4E47-9A2D-6248592B0154}" type="pres">
      <dgm:prSet presAssocID="{D85CE1A4-3A7D-42A3-8F61-9B565276AB18}" presName="rootText" presStyleLbl="node2" presStyleIdx="0" presStyleCnt="6">
        <dgm:presLayoutVars>
          <dgm:chPref val="3"/>
        </dgm:presLayoutVars>
      </dgm:prSet>
      <dgm:spPr/>
    </dgm:pt>
    <dgm:pt modelId="{F036BEDA-5902-4B8D-959A-1425A2AEE08B}" type="pres">
      <dgm:prSet presAssocID="{D85CE1A4-3A7D-42A3-8F61-9B565276AB18}" presName="rootConnector" presStyleLbl="node2" presStyleIdx="0" presStyleCnt="6"/>
      <dgm:spPr/>
    </dgm:pt>
    <dgm:pt modelId="{C92F7E5D-E341-493B-9C09-34A5015D5213}" type="pres">
      <dgm:prSet presAssocID="{D85CE1A4-3A7D-42A3-8F61-9B565276AB18}" presName="hierChild4" presStyleCnt="0"/>
      <dgm:spPr/>
    </dgm:pt>
    <dgm:pt modelId="{7F385F08-38BE-4F7F-B6C1-EAB3718B15BA}" type="pres">
      <dgm:prSet presAssocID="{D85CE1A4-3A7D-42A3-8F61-9B565276AB18}" presName="hierChild5" presStyleCnt="0"/>
      <dgm:spPr/>
    </dgm:pt>
    <dgm:pt modelId="{3B7E7D93-9E4E-4A8D-B5B7-AF900B40EB22}" type="pres">
      <dgm:prSet presAssocID="{6EB46821-7FA1-4851-920F-6EAAE07F2595}" presName="Name37" presStyleLbl="parChTrans1D2" presStyleIdx="1" presStyleCnt="6"/>
      <dgm:spPr/>
    </dgm:pt>
    <dgm:pt modelId="{07CF5209-AEA0-4D75-92AF-41CA1E458AF0}" type="pres">
      <dgm:prSet presAssocID="{84BE7E38-DADB-4405-9ADB-32ED876A59B2}" presName="hierRoot2" presStyleCnt="0">
        <dgm:presLayoutVars>
          <dgm:hierBranch val="init"/>
        </dgm:presLayoutVars>
      </dgm:prSet>
      <dgm:spPr/>
    </dgm:pt>
    <dgm:pt modelId="{2B8DBEC4-F2F5-4F08-9DCD-95CEC38DCEBA}" type="pres">
      <dgm:prSet presAssocID="{84BE7E38-DADB-4405-9ADB-32ED876A59B2}" presName="rootComposite" presStyleCnt="0"/>
      <dgm:spPr/>
    </dgm:pt>
    <dgm:pt modelId="{A76D6DD7-FACF-47E9-A0CC-3FF0D8668E24}" type="pres">
      <dgm:prSet presAssocID="{84BE7E38-DADB-4405-9ADB-32ED876A59B2}" presName="rootText" presStyleLbl="node2" presStyleIdx="1" presStyleCnt="6">
        <dgm:presLayoutVars>
          <dgm:chPref val="3"/>
        </dgm:presLayoutVars>
      </dgm:prSet>
      <dgm:spPr/>
    </dgm:pt>
    <dgm:pt modelId="{2276C2A9-6963-4A95-8204-F86E28F12D03}" type="pres">
      <dgm:prSet presAssocID="{84BE7E38-DADB-4405-9ADB-32ED876A59B2}" presName="rootConnector" presStyleLbl="node2" presStyleIdx="1" presStyleCnt="6"/>
      <dgm:spPr/>
    </dgm:pt>
    <dgm:pt modelId="{4AC54802-4C2C-4759-B182-0DBC24D53C5B}" type="pres">
      <dgm:prSet presAssocID="{84BE7E38-DADB-4405-9ADB-32ED876A59B2}" presName="hierChild4" presStyleCnt="0"/>
      <dgm:spPr/>
    </dgm:pt>
    <dgm:pt modelId="{495AEE0C-8440-4BC0-A0F5-D308B8370A8D}" type="pres">
      <dgm:prSet presAssocID="{84BE7E38-DADB-4405-9ADB-32ED876A59B2}" presName="hierChild5" presStyleCnt="0"/>
      <dgm:spPr/>
    </dgm:pt>
    <dgm:pt modelId="{3D37C398-1D50-4BB3-AF90-BFB28001F8AF}" type="pres">
      <dgm:prSet presAssocID="{8FF63C3D-9286-4468-BE52-0764A5724F1F}" presName="Name37" presStyleLbl="parChTrans1D2" presStyleIdx="2" presStyleCnt="6"/>
      <dgm:spPr/>
    </dgm:pt>
    <dgm:pt modelId="{557415F9-AB67-4869-92D1-1EEFF929AB11}" type="pres">
      <dgm:prSet presAssocID="{543DF516-BE76-476A-A653-3F5D2F151805}" presName="hierRoot2" presStyleCnt="0">
        <dgm:presLayoutVars>
          <dgm:hierBranch val="init"/>
        </dgm:presLayoutVars>
      </dgm:prSet>
      <dgm:spPr/>
    </dgm:pt>
    <dgm:pt modelId="{70E68154-0BB4-4C6A-94A8-6BE948F28383}" type="pres">
      <dgm:prSet presAssocID="{543DF516-BE76-476A-A653-3F5D2F151805}" presName="rootComposite" presStyleCnt="0"/>
      <dgm:spPr/>
    </dgm:pt>
    <dgm:pt modelId="{F68D6FE8-EEA7-47CC-B6AA-B00608E1FD05}" type="pres">
      <dgm:prSet presAssocID="{543DF516-BE76-476A-A653-3F5D2F151805}" presName="rootText" presStyleLbl="node2" presStyleIdx="2" presStyleCnt="6">
        <dgm:presLayoutVars>
          <dgm:chPref val="3"/>
        </dgm:presLayoutVars>
      </dgm:prSet>
      <dgm:spPr/>
    </dgm:pt>
    <dgm:pt modelId="{C307E7DC-E99D-4B6F-97C4-02DE9E80200B}" type="pres">
      <dgm:prSet presAssocID="{543DF516-BE76-476A-A653-3F5D2F151805}" presName="rootConnector" presStyleLbl="node2" presStyleIdx="2" presStyleCnt="6"/>
      <dgm:spPr/>
    </dgm:pt>
    <dgm:pt modelId="{DEB65279-2195-4576-B20E-19B8820491D2}" type="pres">
      <dgm:prSet presAssocID="{543DF516-BE76-476A-A653-3F5D2F151805}" presName="hierChild4" presStyleCnt="0"/>
      <dgm:spPr/>
    </dgm:pt>
    <dgm:pt modelId="{06468C0E-BC5D-4B4D-8621-D1715F3DC740}" type="pres">
      <dgm:prSet presAssocID="{543DF516-BE76-476A-A653-3F5D2F151805}" presName="hierChild5" presStyleCnt="0"/>
      <dgm:spPr/>
    </dgm:pt>
    <dgm:pt modelId="{D4C0345F-209E-43BB-8B83-58378F9B4B69}" type="pres">
      <dgm:prSet presAssocID="{88DB3A4B-0AE9-445E-8032-A89EC9FB3724}" presName="Name37" presStyleLbl="parChTrans1D2" presStyleIdx="3" presStyleCnt="6"/>
      <dgm:spPr/>
    </dgm:pt>
    <dgm:pt modelId="{41878982-9540-498E-90EC-94277BCBE798}" type="pres">
      <dgm:prSet presAssocID="{6E732AE7-A6AE-4522-AA40-EB833855E525}" presName="hierRoot2" presStyleCnt="0">
        <dgm:presLayoutVars>
          <dgm:hierBranch val="init"/>
        </dgm:presLayoutVars>
      </dgm:prSet>
      <dgm:spPr/>
    </dgm:pt>
    <dgm:pt modelId="{AFBBEF1E-5FDF-4BAC-9816-F2FAB2B9F0EB}" type="pres">
      <dgm:prSet presAssocID="{6E732AE7-A6AE-4522-AA40-EB833855E525}" presName="rootComposite" presStyleCnt="0"/>
      <dgm:spPr/>
    </dgm:pt>
    <dgm:pt modelId="{9B9A3831-13C1-4AB6-8B57-D6FED3919DEB}" type="pres">
      <dgm:prSet presAssocID="{6E732AE7-A6AE-4522-AA40-EB833855E525}" presName="rootText" presStyleLbl="node2" presStyleIdx="3" presStyleCnt="6">
        <dgm:presLayoutVars>
          <dgm:chPref val="3"/>
        </dgm:presLayoutVars>
      </dgm:prSet>
      <dgm:spPr/>
    </dgm:pt>
    <dgm:pt modelId="{17848CA9-4109-460F-8F2E-A350C9F90EAE}" type="pres">
      <dgm:prSet presAssocID="{6E732AE7-A6AE-4522-AA40-EB833855E525}" presName="rootConnector" presStyleLbl="node2" presStyleIdx="3" presStyleCnt="6"/>
      <dgm:spPr/>
    </dgm:pt>
    <dgm:pt modelId="{FDFD3CA5-B43F-4FB4-96D2-3998C32DF142}" type="pres">
      <dgm:prSet presAssocID="{6E732AE7-A6AE-4522-AA40-EB833855E525}" presName="hierChild4" presStyleCnt="0"/>
      <dgm:spPr/>
    </dgm:pt>
    <dgm:pt modelId="{216C8292-505A-430D-A049-FD4C06683263}" type="pres">
      <dgm:prSet presAssocID="{6E732AE7-A6AE-4522-AA40-EB833855E525}" presName="hierChild5" presStyleCnt="0"/>
      <dgm:spPr/>
    </dgm:pt>
    <dgm:pt modelId="{BDDCCDB6-257D-4D7E-A14A-76A8EB586AF9}" type="pres">
      <dgm:prSet presAssocID="{DAF085E2-623E-4CF3-AAE6-35EE5129610C}" presName="Name37" presStyleLbl="parChTrans1D2" presStyleIdx="4" presStyleCnt="6"/>
      <dgm:spPr/>
    </dgm:pt>
    <dgm:pt modelId="{2FDFF212-69FA-41CA-9121-F7298391D4C6}" type="pres">
      <dgm:prSet presAssocID="{94BEA7DC-19EC-475A-B79D-597F535CAB2D}" presName="hierRoot2" presStyleCnt="0">
        <dgm:presLayoutVars>
          <dgm:hierBranch val="init"/>
        </dgm:presLayoutVars>
      </dgm:prSet>
      <dgm:spPr/>
    </dgm:pt>
    <dgm:pt modelId="{2FAFDFA6-86DA-4EC4-B756-135BC0A75685}" type="pres">
      <dgm:prSet presAssocID="{94BEA7DC-19EC-475A-B79D-597F535CAB2D}" presName="rootComposite" presStyleCnt="0"/>
      <dgm:spPr/>
    </dgm:pt>
    <dgm:pt modelId="{66A8666A-03CC-4474-A9DF-EB26C39130F7}" type="pres">
      <dgm:prSet presAssocID="{94BEA7DC-19EC-475A-B79D-597F535CAB2D}" presName="rootText" presStyleLbl="node2" presStyleIdx="4" presStyleCnt="6">
        <dgm:presLayoutVars>
          <dgm:chPref val="3"/>
        </dgm:presLayoutVars>
      </dgm:prSet>
      <dgm:spPr/>
    </dgm:pt>
    <dgm:pt modelId="{5D06E78F-48AC-40AD-BC5A-4D0BEB0E8FB3}" type="pres">
      <dgm:prSet presAssocID="{94BEA7DC-19EC-475A-B79D-597F535CAB2D}" presName="rootConnector" presStyleLbl="node2" presStyleIdx="4" presStyleCnt="6"/>
      <dgm:spPr/>
    </dgm:pt>
    <dgm:pt modelId="{787169CB-A9A5-4C28-BC16-73A6771F0745}" type="pres">
      <dgm:prSet presAssocID="{94BEA7DC-19EC-475A-B79D-597F535CAB2D}" presName="hierChild4" presStyleCnt="0"/>
      <dgm:spPr/>
    </dgm:pt>
    <dgm:pt modelId="{59137BA4-4426-46D7-9700-E4148489B097}" type="pres">
      <dgm:prSet presAssocID="{94BEA7DC-19EC-475A-B79D-597F535CAB2D}" presName="hierChild5" presStyleCnt="0"/>
      <dgm:spPr/>
    </dgm:pt>
    <dgm:pt modelId="{2559AD6A-26CB-412F-BE25-B11647CFBFD0}" type="pres">
      <dgm:prSet presAssocID="{B2ABCADB-A371-4CF9-B322-32A059E793BF}" presName="Name37" presStyleLbl="parChTrans1D2" presStyleIdx="5" presStyleCnt="6"/>
      <dgm:spPr/>
    </dgm:pt>
    <dgm:pt modelId="{7065231C-C669-4326-9C1B-644C9312D500}" type="pres">
      <dgm:prSet presAssocID="{105AC6BE-F254-4E47-BDEB-5883FB13F2D7}" presName="hierRoot2" presStyleCnt="0">
        <dgm:presLayoutVars>
          <dgm:hierBranch val="init"/>
        </dgm:presLayoutVars>
      </dgm:prSet>
      <dgm:spPr/>
    </dgm:pt>
    <dgm:pt modelId="{0907C7BC-B941-40E3-B67A-D3C7D2BD309A}" type="pres">
      <dgm:prSet presAssocID="{105AC6BE-F254-4E47-BDEB-5883FB13F2D7}" presName="rootComposite" presStyleCnt="0"/>
      <dgm:spPr/>
    </dgm:pt>
    <dgm:pt modelId="{A227599E-C6A5-46FF-89ED-D54B51D543A9}" type="pres">
      <dgm:prSet presAssocID="{105AC6BE-F254-4E47-BDEB-5883FB13F2D7}" presName="rootText" presStyleLbl="node2" presStyleIdx="5" presStyleCnt="6">
        <dgm:presLayoutVars>
          <dgm:chPref val="3"/>
        </dgm:presLayoutVars>
      </dgm:prSet>
      <dgm:spPr/>
    </dgm:pt>
    <dgm:pt modelId="{0EBAE595-0EDE-4724-989B-B3C3949493FF}" type="pres">
      <dgm:prSet presAssocID="{105AC6BE-F254-4E47-BDEB-5883FB13F2D7}" presName="rootConnector" presStyleLbl="node2" presStyleIdx="5" presStyleCnt="6"/>
      <dgm:spPr/>
    </dgm:pt>
    <dgm:pt modelId="{4B1CF776-2097-47EC-BC46-FE5915DF37BE}" type="pres">
      <dgm:prSet presAssocID="{105AC6BE-F254-4E47-BDEB-5883FB13F2D7}" presName="hierChild4" presStyleCnt="0"/>
      <dgm:spPr/>
    </dgm:pt>
    <dgm:pt modelId="{8A5F2ED9-953B-4A3A-BACE-F1CFEDF535C7}" type="pres">
      <dgm:prSet presAssocID="{105AC6BE-F254-4E47-BDEB-5883FB13F2D7}" presName="hierChild5" presStyleCnt="0"/>
      <dgm:spPr/>
    </dgm:pt>
    <dgm:pt modelId="{C3B01F86-E508-434C-A489-69267619F48B}" type="pres">
      <dgm:prSet presAssocID="{FFBC021E-8048-48A5-B172-E3F39FF1981A}" presName="hierChild3" presStyleCnt="0"/>
      <dgm:spPr/>
    </dgm:pt>
  </dgm:ptLst>
  <dgm:cxnLst>
    <dgm:cxn modelId="{25952607-BF9A-45DA-B013-FF7A1278BA37}" type="presOf" srcId="{8FF63C3D-9286-4468-BE52-0764A5724F1F}" destId="{3D37C398-1D50-4BB3-AF90-BFB28001F8AF}" srcOrd="0" destOrd="0" presId="urn:microsoft.com/office/officeart/2005/8/layout/orgChart1"/>
    <dgm:cxn modelId="{4D5E3508-1AA8-4509-8D8F-4D938E4ECEB5}" type="presOf" srcId="{543DF516-BE76-476A-A653-3F5D2F151805}" destId="{C307E7DC-E99D-4B6F-97C4-02DE9E80200B}" srcOrd="1" destOrd="0" presId="urn:microsoft.com/office/officeart/2005/8/layout/orgChart1"/>
    <dgm:cxn modelId="{3F202F15-4C48-43FA-9E95-D88C9603C742}" type="presOf" srcId="{6EB46821-7FA1-4851-920F-6EAAE07F2595}" destId="{3B7E7D93-9E4E-4A8D-B5B7-AF900B40EB22}" srcOrd="0" destOrd="0" presId="urn:microsoft.com/office/officeart/2005/8/layout/orgChart1"/>
    <dgm:cxn modelId="{1A90EC32-3401-4CFD-92F5-A59952C33958}" type="presOf" srcId="{6E732AE7-A6AE-4522-AA40-EB833855E525}" destId="{9B9A3831-13C1-4AB6-8B57-D6FED3919DEB}" srcOrd="0" destOrd="0" presId="urn:microsoft.com/office/officeart/2005/8/layout/orgChart1"/>
    <dgm:cxn modelId="{EF7BDD3C-6A48-4D46-836E-9DEF8DB595AE}" type="presOf" srcId="{84BE7E38-DADB-4405-9ADB-32ED876A59B2}" destId="{A76D6DD7-FACF-47E9-A0CC-3FF0D8668E24}" srcOrd="0" destOrd="0" presId="urn:microsoft.com/office/officeart/2005/8/layout/orgChart1"/>
    <dgm:cxn modelId="{3478F840-EE5F-474C-9F58-A719FF6CC89B}" type="presOf" srcId="{84BE7E38-DADB-4405-9ADB-32ED876A59B2}" destId="{2276C2A9-6963-4A95-8204-F86E28F12D03}" srcOrd="1" destOrd="0" presId="urn:microsoft.com/office/officeart/2005/8/layout/orgChart1"/>
    <dgm:cxn modelId="{9DDC1341-0B83-4084-869A-3C4EAD1DC219}" type="presOf" srcId="{C2C60613-0E4E-4A0C-907D-6350D16CA0E0}" destId="{64A8265F-6262-47ED-9E24-827DB85CCA5B}" srcOrd="0" destOrd="0" presId="urn:microsoft.com/office/officeart/2005/8/layout/orgChart1"/>
    <dgm:cxn modelId="{89FDA747-615E-4713-8823-C9065E39D7A7}" type="presOf" srcId="{88DB3A4B-0AE9-445E-8032-A89EC9FB3724}" destId="{D4C0345F-209E-43BB-8B83-58378F9B4B69}" srcOrd="0" destOrd="0" presId="urn:microsoft.com/office/officeart/2005/8/layout/orgChart1"/>
    <dgm:cxn modelId="{97871456-BF26-46CE-841A-9B5E234E37CD}" type="presOf" srcId="{94BEA7DC-19EC-475A-B79D-597F535CAB2D}" destId="{5D06E78F-48AC-40AD-BC5A-4D0BEB0E8FB3}" srcOrd="1" destOrd="0" presId="urn:microsoft.com/office/officeart/2005/8/layout/orgChart1"/>
    <dgm:cxn modelId="{36253057-31BE-45DC-8CC8-3EBF70E36482}" type="presOf" srcId="{DAF085E2-623E-4CF3-AAE6-35EE5129610C}" destId="{BDDCCDB6-257D-4D7E-A14A-76A8EB586AF9}" srcOrd="0" destOrd="0" presId="urn:microsoft.com/office/officeart/2005/8/layout/orgChart1"/>
    <dgm:cxn modelId="{DE95D07F-F5D5-4DC8-9BD1-2C0D19F923D3}" srcId="{FFBC021E-8048-48A5-B172-E3F39FF1981A}" destId="{105AC6BE-F254-4E47-BDEB-5883FB13F2D7}" srcOrd="5" destOrd="0" parTransId="{B2ABCADB-A371-4CF9-B322-32A059E793BF}" sibTransId="{7D321A09-AB72-4CCD-8CD7-C47ECA9E7FF7}"/>
    <dgm:cxn modelId="{06F3269D-8597-4543-B96B-976979F4E03A}" srcId="{FFBC021E-8048-48A5-B172-E3F39FF1981A}" destId="{543DF516-BE76-476A-A653-3F5D2F151805}" srcOrd="2" destOrd="0" parTransId="{8FF63C3D-9286-4468-BE52-0764A5724F1F}" sibTransId="{DE40FACB-F3C2-42B5-B4CD-CD24D15E4B1E}"/>
    <dgm:cxn modelId="{A773FDA2-95F7-4D48-9E19-4D9D33B42732}" type="presOf" srcId="{105AC6BE-F254-4E47-BDEB-5883FB13F2D7}" destId="{0EBAE595-0EDE-4724-989B-B3C3949493FF}" srcOrd="1" destOrd="0" presId="urn:microsoft.com/office/officeart/2005/8/layout/orgChart1"/>
    <dgm:cxn modelId="{513382A3-FFC3-4ABE-8BB7-C94F847C4FB6}" type="presOf" srcId="{B2ABCADB-A371-4CF9-B322-32A059E793BF}" destId="{2559AD6A-26CB-412F-BE25-B11647CFBFD0}" srcOrd="0" destOrd="0" presId="urn:microsoft.com/office/officeart/2005/8/layout/orgChart1"/>
    <dgm:cxn modelId="{401E0FA4-341F-4B31-8752-6D0B60CEE6FD}" type="presOf" srcId="{FFBC021E-8048-48A5-B172-E3F39FF1981A}" destId="{72DF485D-B1B0-4DF6-835F-3D2B91A49D51}" srcOrd="1" destOrd="0" presId="urn:microsoft.com/office/officeart/2005/8/layout/orgChart1"/>
    <dgm:cxn modelId="{2D3632A4-965B-4242-B37A-035AE25D23EB}" type="presOf" srcId="{6E732AE7-A6AE-4522-AA40-EB833855E525}" destId="{17848CA9-4109-460F-8F2E-A350C9F90EAE}" srcOrd="1" destOrd="0" presId="urn:microsoft.com/office/officeart/2005/8/layout/orgChart1"/>
    <dgm:cxn modelId="{0419B4A8-D4E2-4542-AB10-234F96A29DD1}" type="presOf" srcId="{543DF516-BE76-476A-A653-3F5D2F151805}" destId="{F68D6FE8-EEA7-47CC-B6AA-B00608E1FD05}" srcOrd="0" destOrd="0" presId="urn:microsoft.com/office/officeart/2005/8/layout/orgChart1"/>
    <dgm:cxn modelId="{460FCBB9-BF83-4909-BC90-8271D6D08336}" type="presOf" srcId="{A66F887E-EC7E-41E6-8824-07166D4F1CB7}" destId="{15BA218D-10F5-4F7B-959F-38F4FC4595E7}" srcOrd="0" destOrd="0" presId="urn:microsoft.com/office/officeart/2005/8/layout/orgChart1"/>
    <dgm:cxn modelId="{5BC549C0-E3E7-4836-824F-A770533B9B39}" type="presOf" srcId="{D85CE1A4-3A7D-42A3-8F61-9B565276AB18}" destId="{F036BEDA-5902-4B8D-959A-1425A2AEE08B}" srcOrd="1" destOrd="0" presId="urn:microsoft.com/office/officeart/2005/8/layout/orgChart1"/>
    <dgm:cxn modelId="{33FDD8CC-162F-4FF7-94E0-5AF5292B908E}" srcId="{FFBC021E-8048-48A5-B172-E3F39FF1981A}" destId="{94BEA7DC-19EC-475A-B79D-597F535CAB2D}" srcOrd="4" destOrd="0" parTransId="{DAF085E2-623E-4CF3-AAE6-35EE5129610C}" sibTransId="{CE897796-B8D0-49B0-AB67-6CAFA65A03C0}"/>
    <dgm:cxn modelId="{CBFB02D0-3AB0-4D9F-8D9D-D70EB9D795BD}" srcId="{FFBC021E-8048-48A5-B172-E3F39FF1981A}" destId="{84BE7E38-DADB-4405-9ADB-32ED876A59B2}" srcOrd="1" destOrd="0" parTransId="{6EB46821-7FA1-4851-920F-6EAAE07F2595}" sibTransId="{2DAB728E-F012-4E90-BACD-3FEAA6696507}"/>
    <dgm:cxn modelId="{993D47D7-6F9C-49C0-B177-2C99C222F481}" type="presOf" srcId="{105AC6BE-F254-4E47-BDEB-5883FB13F2D7}" destId="{A227599E-C6A5-46FF-89ED-D54B51D543A9}" srcOrd="0" destOrd="0" presId="urn:microsoft.com/office/officeart/2005/8/layout/orgChart1"/>
    <dgm:cxn modelId="{0DF5D0E2-7578-4D2A-8FDE-44962DFFC060}" srcId="{FFBC021E-8048-48A5-B172-E3F39FF1981A}" destId="{6E732AE7-A6AE-4522-AA40-EB833855E525}" srcOrd="3" destOrd="0" parTransId="{88DB3A4B-0AE9-445E-8032-A89EC9FB3724}" sibTransId="{E94468BC-8093-4195-99E4-3A8E68420FC6}"/>
    <dgm:cxn modelId="{692240E9-AA4B-4717-A0E8-DA239DAA79DE}" srcId="{A66F887E-EC7E-41E6-8824-07166D4F1CB7}" destId="{FFBC021E-8048-48A5-B172-E3F39FF1981A}" srcOrd="0" destOrd="0" parTransId="{589B9465-41D9-4C1D-AC4F-2E80B34B97B1}" sibTransId="{8CA6984D-5E4D-4C70-9209-E794446CE095}"/>
    <dgm:cxn modelId="{F9E3EBEC-04EA-4706-A29E-00F08AF82B40}" type="presOf" srcId="{FFBC021E-8048-48A5-B172-E3F39FF1981A}" destId="{4B03734C-AB22-4F0D-86D0-E5C3C22C8EEA}" srcOrd="0" destOrd="0" presId="urn:microsoft.com/office/officeart/2005/8/layout/orgChart1"/>
    <dgm:cxn modelId="{5C2EB6EF-950F-439F-86D5-73EF00735816}" type="presOf" srcId="{D85CE1A4-3A7D-42A3-8F61-9B565276AB18}" destId="{893740BB-98B0-4E47-9A2D-6248592B0154}" srcOrd="0" destOrd="0" presId="urn:microsoft.com/office/officeart/2005/8/layout/orgChart1"/>
    <dgm:cxn modelId="{6B861AF3-8C07-44BB-91DC-F0F4D9374D3A}" type="presOf" srcId="{94BEA7DC-19EC-475A-B79D-597F535CAB2D}" destId="{66A8666A-03CC-4474-A9DF-EB26C39130F7}" srcOrd="0" destOrd="0" presId="urn:microsoft.com/office/officeart/2005/8/layout/orgChart1"/>
    <dgm:cxn modelId="{9267E8F6-58F7-4AF7-9AEF-5956F6FE2EF5}" srcId="{FFBC021E-8048-48A5-B172-E3F39FF1981A}" destId="{D85CE1A4-3A7D-42A3-8F61-9B565276AB18}" srcOrd="0" destOrd="0" parTransId="{C2C60613-0E4E-4A0C-907D-6350D16CA0E0}" sibTransId="{DF16607E-9E52-4BDF-A68E-94768475EC50}"/>
    <dgm:cxn modelId="{4AF19E1E-0620-4063-8FDA-9E3043088C14}" type="presParOf" srcId="{15BA218D-10F5-4F7B-959F-38F4FC4595E7}" destId="{66142D34-41BE-4A25-AAD4-188174D544EE}" srcOrd="0" destOrd="0" presId="urn:microsoft.com/office/officeart/2005/8/layout/orgChart1"/>
    <dgm:cxn modelId="{5DC03816-1BD5-4F05-8727-5C2D08724B83}" type="presParOf" srcId="{66142D34-41BE-4A25-AAD4-188174D544EE}" destId="{6D78613C-EB15-4343-BA9A-0A0AB2CBAE88}" srcOrd="0" destOrd="0" presId="urn:microsoft.com/office/officeart/2005/8/layout/orgChart1"/>
    <dgm:cxn modelId="{17026A4D-ACFF-4441-B49E-8712BC78045B}" type="presParOf" srcId="{6D78613C-EB15-4343-BA9A-0A0AB2CBAE88}" destId="{4B03734C-AB22-4F0D-86D0-E5C3C22C8EEA}" srcOrd="0" destOrd="0" presId="urn:microsoft.com/office/officeart/2005/8/layout/orgChart1"/>
    <dgm:cxn modelId="{0913E680-DF0A-4C32-BD51-143C4A62BFAE}" type="presParOf" srcId="{6D78613C-EB15-4343-BA9A-0A0AB2CBAE88}" destId="{72DF485D-B1B0-4DF6-835F-3D2B91A49D51}" srcOrd="1" destOrd="0" presId="urn:microsoft.com/office/officeart/2005/8/layout/orgChart1"/>
    <dgm:cxn modelId="{1E50ED4E-6318-4265-9243-89A0F6EB73C7}" type="presParOf" srcId="{66142D34-41BE-4A25-AAD4-188174D544EE}" destId="{CDEB3046-9F75-4D90-912C-26E79B8492D5}" srcOrd="1" destOrd="0" presId="urn:microsoft.com/office/officeart/2005/8/layout/orgChart1"/>
    <dgm:cxn modelId="{2E0E7450-9756-4EDF-A7A8-960F8F56CEEC}" type="presParOf" srcId="{CDEB3046-9F75-4D90-912C-26E79B8492D5}" destId="{64A8265F-6262-47ED-9E24-827DB85CCA5B}" srcOrd="0" destOrd="0" presId="urn:microsoft.com/office/officeart/2005/8/layout/orgChart1"/>
    <dgm:cxn modelId="{6EEA4C4D-83AA-4FE5-8AA0-795F65350ECA}" type="presParOf" srcId="{CDEB3046-9F75-4D90-912C-26E79B8492D5}" destId="{0A5E4ACA-4D5B-4C75-B714-341793487049}" srcOrd="1" destOrd="0" presId="urn:microsoft.com/office/officeart/2005/8/layout/orgChart1"/>
    <dgm:cxn modelId="{1D564AE2-19AF-44C6-B2D6-D65D646AF00F}" type="presParOf" srcId="{0A5E4ACA-4D5B-4C75-B714-341793487049}" destId="{87FFE980-CA48-43F8-996B-152DDF3998CD}" srcOrd="0" destOrd="0" presId="urn:microsoft.com/office/officeart/2005/8/layout/orgChart1"/>
    <dgm:cxn modelId="{82F9B33F-2B77-480C-9E13-03988BE99D8E}" type="presParOf" srcId="{87FFE980-CA48-43F8-996B-152DDF3998CD}" destId="{893740BB-98B0-4E47-9A2D-6248592B0154}" srcOrd="0" destOrd="0" presId="urn:microsoft.com/office/officeart/2005/8/layout/orgChart1"/>
    <dgm:cxn modelId="{3378905C-A5BD-4FF8-AF23-1A5BD95B567E}" type="presParOf" srcId="{87FFE980-CA48-43F8-996B-152DDF3998CD}" destId="{F036BEDA-5902-4B8D-959A-1425A2AEE08B}" srcOrd="1" destOrd="0" presId="urn:microsoft.com/office/officeart/2005/8/layout/orgChart1"/>
    <dgm:cxn modelId="{68310B4E-2507-41AC-A85E-4A54066401E8}" type="presParOf" srcId="{0A5E4ACA-4D5B-4C75-B714-341793487049}" destId="{C92F7E5D-E341-493B-9C09-34A5015D5213}" srcOrd="1" destOrd="0" presId="urn:microsoft.com/office/officeart/2005/8/layout/orgChart1"/>
    <dgm:cxn modelId="{FA97C340-720E-4534-9257-28405A6C0F48}" type="presParOf" srcId="{0A5E4ACA-4D5B-4C75-B714-341793487049}" destId="{7F385F08-38BE-4F7F-B6C1-EAB3718B15BA}" srcOrd="2" destOrd="0" presId="urn:microsoft.com/office/officeart/2005/8/layout/orgChart1"/>
    <dgm:cxn modelId="{13866F50-D77B-4A52-BDC1-067BB039F323}" type="presParOf" srcId="{CDEB3046-9F75-4D90-912C-26E79B8492D5}" destId="{3B7E7D93-9E4E-4A8D-B5B7-AF900B40EB22}" srcOrd="2" destOrd="0" presId="urn:microsoft.com/office/officeart/2005/8/layout/orgChart1"/>
    <dgm:cxn modelId="{C4063CC8-939D-4128-B3DD-7C7ECA3E6C5C}" type="presParOf" srcId="{CDEB3046-9F75-4D90-912C-26E79B8492D5}" destId="{07CF5209-AEA0-4D75-92AF-41CA1E458AF0}" srcOrd="3" destOrd="0" presId="urn:microsoft.com/office/officeart/2005/8/layout/orgChart1"/>
    <dgm:cxn modelId="{93504A33-FD47-4449-BAA0-8A705F66504F}" type="presParOf" srcId="{07CF5209-AEA0-4D75-92AF-41CA1E458AF0}" destId="{2B8DBEC4-F2F5-4F08-9DCD-95CEC38DCEBA}" srcOrd="0" destOrd="0" presId="urn:microsoft.com/office/officeart/2005/8/layout/orgChart1"/>
    <dgm:cxn modelId="{442BEF16-AEF7-461E-B245-EED59957FA5F}" type="presParOf" srcId="{2B8DBEC4-F2F5-4F08-9DCD-95CEC38DCEBA}" destId="{A76D6DD7-FACF-47E9-A0CC-3FF0D8668E24}" srcOrd="0" destOrd="0" presId="urn:microsoft.com/office/officeart/2005/8/layout/orgChart1"/>
    <dgm:cxn modelId="{3849BA44-DA66-4FCB-AB91-CBCD5B933ED6}" type="presParOf" srcId="{2B8DBEC4-F2F5-4F08-9DCD-95CEC38DCEBA}" destId="{2276C2A9-6963-4A95-8204-F86E28F12D03}" srcOrd="1" destOrd="0" presId="urn:microsoft.com/office/officeart/2005/8/layout/orgChart1"/>
    <dgm:cxn modelId="{0095F7E8-F1B3-4E0B-88AB-1109A2CFF864}" type="presParOf" srcId="{07CF5209-AEA0-4D75-92AF-41CA1E458AF0}" destId="{4AC54802-4C2C-4759-B182-0DBC24D53C5B}" srcOrd="1" destOrd="0" presId="urn:microsoft.com/office/officeart/2005/8/layout/orgChart1"/>
    <dgm:cxn modelId="{D3D22229-0B4A-4063-ABF3-A3B130D9474C}" type="presParOf" srcId="{07CF5209-AEA0-4D75-92AF-41CA1E458AF0}" destId="{495AEE0C-8440-4BC0-A0F5-D308B8370A8D}" srcOrd="2" destOrd="0" presId="urn:microsoft.com/office/officeart/2005/8/layout/orgChart1"/>
    <dgm:cxn modelId="{28062651-4306-43FE-96F7-A297DD36BCEB}" type="presParOf" srcId="{CDEB3046-9F75-4D90-912C-26E79B8492D5}" destId="{3D37C398-1D50-4BB3-AF90-BFB28001F8AF}" srcOrd="4" destOrd="0" presId="urn:microsoft.com/office/officeart/2005/8/layout/orgChart1"/>
    <dgm:cxn modelId="{95A8D689-CC14-4D46-87E7-17B9F42BF43B}" type="presParOf" srcId="{CDEB3046-9F75-4D90-912C-26E79B8492D5}" destId="{557415F9-AB67-4869-92D1-1EEFF929AB11}" srcOrd="5" destOrd="0" presId="urn:microsoft.com/office/officeart/2005/8/layout/orgChart1"/>
    <dgm:cxn modelId="{E4E3DDCA-D60E-4A17-B0D7-6B67D06A722F}" type="presParOf" srcId="{557415F9-AB67-4869-92D1-1EEFF929AB11}" destId="{70E68154-0BB4-4C6A-94A8-6BE948F28383}" srcOrd="0" destOrd="0" presId="urn:microsoft.com/office/officeart/2005/8/layout/orgChart1"/>
    <dgm:cxn modelId="{D31F4239-ABC2-4C62-B678-417D3148923D}" type="presParOf" srcId="{70E68154-0BB4-4C6A-94A8-6BE948F28383}" destId="{F68D6FE8-EEA7-47CC-B6AA-B00608E1FD05}" srcOrd="0" destOrd="0" presId="urn:microsoft.com/office/officeart/2005/8/layout/orgChart1"/>
    <dgm:cxn modelId="{3223C950-6DB1-452E-8C0D-1D0F0A9B64F8}" type="presParOf" srcId="{70E68154-0BB4-4C6A-94A8-6BE948F28383}" destId="{C307E7DC-E99D-4B6F-97C4-02DE9E80200B}" srcOrd="1" destOrd="0" presId="urn:microsoft.com/office/officeart/2005/8/layout/orgChart1"/>
    <dgm:cxn modelId="{D8B8276A-0211-4D70-A5B9-05FDB123CEE8}" type="presParOf" srcId="{557415F9-AB67-4869-92D1-1EEFF929AB11}" destId="{DEB65279-2195-4576-B20E-19B8820491D2}" srcOrd="1" destOrd="0" presId="urn:microsoft.com/office/officeart/2005/8/layout/orgChart1"/>
    <dgm:cxn modelId="{37C51D62-1D18-402E-B6ED-9CB1905653DC}" type="presParOf" srcId="{557415F9-AB67-4869-92D1-1EEFF929AB11}" destId="{06468C0E-BC5D-4B4D-8621-D1715F3DC740}" srcOrd="2" destOrd="0" presId="urn:microsoft.com/office/officeart/2005/8/layout/orgChart1"/>
    <dgm:cxn modelId="{836AF2CF-3932-4F1C-BDBC-749615E70751}" type="presParOf" srcId="{CDEB3046-9F75-4D90-912C-26E79B8492D5}" destId="{D4C0345F-209E-43BB-8B83-58378F9B4B69}" srcOrd="6" destOrd="0" presId="urn:microsoft.com/office/officeart/2005/8/layout/orgChart1"/>
    <dgm:cxn modelId="{31483EBE-6A43-4CB9-BCAE-1CCDDC19F085}" type="presParOf" srcId="{CDEB3046-9F75-4D90-912C-26E79B8492D5}" destId="{41878982-9540-498E-90EC-94277BCBE798}" srcOrd="7" destOrd="0" presId="urn:microsoft.com/office/officeart/2005/8/layout/orgChart1"/>
    <dgm:cxn modelId="{EDDFAA6D-9833-458F-AA0E-24FFED589FE5}" type="presParOf" srcId="{41878982-9540-498E-90EC-94277BCBE798}" destId="{AFBBEF1E-5FDF-4BAC-9816-F2FAB2B9F0EB}" srcOrd="0" destOrd="0" presId="urn:microsoft.com/office/officeart/2005/8/layout/orgChart1"/>
    <dgm:cxn modelId="{FB3B5FCE-4582-4FF6-A9E7-5CC1C0B0878C}" type="presParOf" srcId="{AFBBEF1E-5FDF-4BAC-9816-F2FAB2B9F0EB}" destId="{9B9A3831-13C1-4AB6-8B57-D6FED3919DEB}" srcOrd="0" destOrd="0" presId="urn:microsoft.com/office/officeart/2005/8/layout/orgChart1"/>
    <dgm:cxn modelId="{342E0751-D168-4604-9341-1EA389FDD95C}" type="presParOf" srcId="{AFBBEF1E-5FDF-4BAC-9816-F2FAB2B9F0EB}" destId="{17848CA9-4109-460F-8F2E-A350C9F90EAE}" srcOrd="1" destOrd="0" presId="urn:microsoft.com/office/officeart/2005/8/layout/orgChart1"/>
    <dgm:cxn modelId="{E3371BE1-F45C-4E1C-BD67-4DAF531E961F}" type="presParOf" srcId="{41878982-9540-498E-90EC-94277BCBE798}" destId="{FDFD3CA5-B43F-4FB4-96D2-3998C32DF142}" srcOrd="1" destOrd="0" presId="urn:microsoft.com/office/officeart/2005/8/layout/orgChart1"/>
    <dgm:cxn modelId="{6EF40702-974A-42D7-B60C-A5478F37137D}" type="presParOf" srcId="{41878982-9540-498E-90EC-94277BCBE798}" destId="{216C8292-505A-430D-A049-FD4C06683263}" srcOrd="2" destOrd="0" presId="urn:microsoft.com/office/officeart/2005/8/layout/orgChart1"/>
    <dgm:cxn modelId="{14ABBEC6-DF12-4924-907B-EEF075C68603}" type="presParOf" srcId="{CDEB3046-9F75-4D90-912C-26E79B8492D5}" destId="{BDDCCDB6-257D-4D7E-A14A-76A8EB586AF9}" srcOrd="8" destOrd="0" presId="urn:microsoft.com/office/officeart/2005/8/layout/orgChart1"/>
    <dgm:cxn modelId="{6A415233-8962-4CEC-9D0A-EB95AD570BB6}" type="presParOf" srcId="{CDEB3046-9F75-4D90-912C-26E79B8492D5}" destId="{2FDFF212-69FA-41CA-9121-F7298391D4C6}" srcOrd="9" destOrd="0" presId="urn:microsoft.com/office/officeart/2005/8/layout/orgChart1"/>
    <dgm:cxn modelId="{2B21894E-2EAD-4EAD-83E9-1CF1D94DBB96}" type="presParOf" srcId="{2FDFF212-69FA-41CA-9121-F7298391D4C6}" destId="{2FAFDFA6-86DA-4EC4-B756-135BC0A75685}" srcOrd="0" destOrd="0" presId="urn:microsoft.com/office/officeart/2005/8/layout/orgChart1"/>
    <dgm:cxn modelId="{0A0CB8DE-090F-4513-81C0-EC1B769B0DD4}" type="presParOf" srcId="{2FAFDFA6-86DA-4EC4-B756-135BC0A75685}" destId="{66A8666A-03CC-4474-A9DF-EB26C39130F7}" srcOrd="0" destOrd="0" presId="urn:microsoft.com/office/officeart/2005/8/layout/orgChart1"/>
    <dgm:cxn modelId="{E660DE46-D1D3-46B3-B9A0-01FA8E35A927}" type="presParOf" srcId="{2FAFDFA6-86DA-4EC4-B756-135BC0A75685}" destId="{5D06E78F-48AC-40AD-BC5A-4D0BEB0E8FB3}" srcOrd="1" destOrd="0" presId="urn:microsoft.com/office/officeart/2005/8/layout/orgChart1"/>
    <dgm:cxn modelId="{B43D84FF-771F-4537-A590-E801C7DE078E}" type="presParOf" srcId="{2FDFF212-69FA-41CA-9121-F7298391D4C6}" destId="{787169CB-A9A5-4C28-BC16-73A6771F0745}" srcOrd="1" destOrd="0" presId="urn:microsoft.com/office/officeart/2005/8/layout/orgChart1"/>
    <dgm:cxn modelId="{A803BBD7-E200-414A-AB78-F1ED5E9A4BDA}" type="presParOf" srcId="{2FDFF212-69FA-41CA-9121-F7298391D4C6}" destId="{59137BA4-4426-46D7-9700-E4148489B097}" srcOrd="2" destOrd="0" presId="urn:microsoft.com/office/officeart/2005/8/layout/orgChart1"/>
    <dgm:cxn modelId="{64D309BF-FF70-4F7C-9BC1-D8CCECEE8588}" type="presParOf" srcId="{CDEB3046-9F75-4D90-912C-26E79B8492D5}" destId="{2559AD6A-26CB-412F-BE25-B11647CFBFD0}" srcOrd="10" destOrd="0" presId="urn:microsoft.com/office/officeart/2005/8/layout/orgChart1"/>
    <dgm:cxn modelId="{BDB72773-9590-470A-AAFF-79EDFC7BE2AC}" type="presParOf" srcId="{CDEB3046-9F75-4D90-912C-26E79B8492D5}" destId="{7065231C-C669-4326-9C1B-644C9312D500}" srcOrd="11" destOrd="0" presId="urn:microsoft.com/office/officeart/2005/8/layout/orgChart1"/>
    <dgm:cxn modelId="{F8E1C119-9A0B-4CC3-A076-D094D59B5D3A}" type="presParOf" srcId="{7065231C-C669-4326-9C1B-644C9312D500}" destId="{0907C7BC-B941-40E3-B67A-D3C7D2BD309A}" srcOrd="0" destOrd="0" presId="urn:microsoft.com/office/officeart/2005/8/layout/orgChart1"/>
    <dgm:cxn modelId="{D746C17D-A60F-4E91-BFE3-214221B59AC9}" type="presParOf" srcId="{0907C7BC-B941-40E3-B67A-D3C7D2BD309A}" destId="{A227599E-C6A5-46FF-89ED-D54B51D543A9}" srcOrd="0" destOrd="0" presId="urn:microsoft.com/office/officeart/2005/8/layout/orgChart1"/>
    <dgm:cxn modelId="{85A82D2B-D69F-48A4-BCB4-1E7D23FC24C9}" type="presParOf" srcId="{0907C7BC-B941-40E3-B67A-D3C7D2BD309A}" destId="{0EBAE595-0EDE-4724-989B-B3C3949493FF}" srcOrd="1" destOrd="0" presId="urn:microsoft.com/office/officeart/2005/8/layout/orgChart1"/>
    <dgm:cxn modelId="{93845CE2-0E66-48BF-90DD-EB9B06B95B42}" type="presParOf" srcId="{7065231C-C669-4326-9C1B-644C9312D500}" destId="{4B1CF776-2097-47EC-BC46-FE5915DF37BE}" srcOrd="1" destOrd="0" presId="urn:microsoft.com/office/officeart/2005/8/layout/orgChart1"/>
    <dgm:cxn modelId="{8D51776D-0831-4224-8CBF-9D0B77F321A7}" type="presParOf" srcId="{7065231C-C669-4326-9C1B-644C9312D500}" destId="{8A5F2ED9-953B-4A3A-BACE-F1CFEDF535C7}" srcOrd="2" destOrd="0" presId="urn:microsoft.com/office/officeart/2005/8/layout/orgChart1"/>
    <dgm:cxn modelId="{26DD3696-C238-4CDD-8533-5075720EF9B6}" type="presParOf" srcId="{66142D34-41BE-4A25-AAD4-188174D544EE}" destId="{C3B01F86-E508-434C-A489-69267619F48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9AD6A-26CB-412F-BE25-B11647CFBFD0}">
      <dsp:nvSpPr>
        <dsp:cNvPr id="0" name=""/>
        <dsp:cNvSpPr/>
      </dsp:nvSpPr>
      <dsp:spPr>
        <a:xfrm>
          <a:off x="3652304" y="1005174"/>
          <a:ext cx="3132261" cy="217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723"/>
              </a:lnTo>
              <a:lnTo>
                <a:pt x="3132261" y="108723"/>
              </a:lnTo>
              <a:lnTo>
                <a:pt x="3132261" y="21744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CCDB6-257D-4D7E-A14A-76A8EB586AF9}">
      <dsp:nvSpPr>
        <dsp:cNvPr id="0" name=""/>
        <dsp:cNvSpPr/>
      </dsp:nvSpPr>
      <dsp:spPr>
        <a:xfrm>
          <a:off x="3652304" y="1005174"/>
          <a:ext cx="1879357" cy="217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723"/>
              </a:lnTo>
              <a:lnTo>
                <a:pt x="1879357" y="108723"/>
              </a:lnTo>
              <a:lnTo>
                <a:pt x="1879357" y="21744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0345F-209E-43BB-8B83-58378F9B4B69}">
      <dsp:nvSpPr>
        <dsp:cNvPr id="0" name=""/>
        <dsp:cNvSpPr/>
      </dsp:nvSpPr>
      <dsp:spPr>
        <a:xfrm>
          <a:off x="3652304" y="1005174"/>
          <a:ext cx="626452" cy="217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723"/>
              </a:lnTo>
              <a:lnTo>
                <a:pt x="626452" y="108723"/>
              </a:lnTo>
              <a:lnTo>
                <a:pt x="626452" y="21744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7C398-1D50-4BB3-AF90-BFB28001F8AF}">
      <dsp:nvSpPr>
        <dsp:cNvPr id="0" name=""/>
        <dsp:cNvSpPr/>
      </dsp:nvSpPr>
      <dsp:spPr>
        <a:xfrm>
          <a:off x="3025851" y="1005174"/>
          <a:ext cx="626452" cy="217446"/>
        </a:xfrm>
        <a:custGeom>
          <a:avLst/>
          <a:gdLst/>
          <a:ahLst/>
          <a:cxnLst/>
          <a:rect l="0" t="0" r="0" b="0"/>
          <a:pathLst>
            <a:path>
              <a:moveTo>
                <a:pt x="626452" y="0"/>
              </a:moveTo>
              <a:lnTo>
                <a:pt x="626452" y="108723"/>
              </a:lnTo>
              <a:lnTo>
                <a:pt x="0" y="108723"/>
              </a:lnTo>
              <a:lnTo>
                <a:pt x="0" y="21744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7E7D93-9E4E-4A8D-B5B7-AF900B40EB22}">
      <dsp:nvSpPr>
        <dsp:cNvPr id="0" name=""/>
        <dsp:cNvSpPr/>
      </dsp:nvSpPr>
      <dsp:spPr>
        <a:xfrm>
          <a:off x="1772946" y="1005174"/>
          <a:ext cx="1879357" cy="217446"/>
        </a:xfrm>
        <a:custGeom>
          <a:avLst/>
          <a:gdLst/>
          <a:ahLst/>
          <a:cxnLst/>
          <a:rect l="0" t="0" r="0" b="0"/>
          <a:pathLst>
            <a:path>
              <a:moveTo>
                <a:pt x="1879357" y="0"/>
              </a:moveTo>
              <a:lnTo>
                <a:pt x="1879357" y="108723"/>
              </a:lnTo>
              <a:lnTo>
                <a:pt x="0" y="108723"/>
              </a:lnTo>
              <a:lnTo>
                <a:pt x="0" y="21744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8265F-6262-47ED-9E24-827DB85CCA5B}">
      <dsp:nvSpPr>
        <dsp:cNvPr id="0" name=""/>
        <dsp:cNvSpPr/>
      </dsp:nvSpPr>
      <dsp:spPr>
        <a:xfrm>
          <a:off x="520042" y="1005174"/>
          <a:ext cx="3132261" cy="217446"/>
        </a:xfrm>
        <a:custGeom>
          <a:avLst/>
          <a:gdLst/>
          <a:ahLst/>
          <a:cxnLst/>
          <a:rect l="0" t="0" r="0" b="0"/>
          <a:pathLst>
            <a:path>
              <a:moveTo>
                <a:pt x="3132261" y="0"/>
              </a:moveTo>
              <a:lnTo>
                <a:pt x="3132261" y="108723"/>
              </a:lnTo>
              <a:lnTo>
                <a:pt x="0" y="108723"/>
              </a:lnTo>
              <a:lnTo>
                <a:pt x="0" y="21744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03734C-AB22-4F0D-86D0-E5C3C22C8EEA}">
      <dsp:nvSpPr>
        <dsp:cNvPr id="0" name=""/>
        <dsp:cNvSpPr/>
      </dsp:nvSpPr>
      <dsp:spPr>
        <a:xfrm>
          <a:off x="3134574" y="487445"/>
          <a:ext cx="1035458" cy="5177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CMake</a:t>
          </a:r>
          <a:endParaRPr lang="de-DE" sz="1500" kern="1200" dirty="0"/>
        </a:p>
      </dsp:txBody>
      <dsp:txXfrm>
        <a:off x="3134574" y="487445"/>
        <a:ext cx="1035458" cy="517729"/>
      </dsp:txXfrm>
    </dsp:sp>
    <dsp:sp modelId="{893740BB-98B0-4E47-9A2D-6248592B0154}">
      <dsp:nvSpPr>
        <dsp:cNvPr id="0" name=""/>
        <dsp:cNvSpPr/>
      </dsp:nvSpPr>
      <dsp:spPr>
        <a:xfrm>
          <a:off x="2312" y="1222621"/>
          <a:ext cx="1035458" cy="5177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UNIX </a:t>
          </a:r>
          <a:r>
            <a:rPr lang="en-US" sz="1500" kern="1200" dirty="0" err="1"/>
            <a:t>Makefiles</a:t>
          </a:r>
          <a:endParaRPr lang="de-DE" sz="1500" kern="1200" dirty="0"/>
        </a:p>
      </dsp:txBody>
      <dsp:txXfrm>
        <a:off x="2312" y="1222621"/>
        <a:ext cx="1035458" cy="517729"/>
      </dsp:txXfrm>
    </dsp:sp>
    <dsp:sp modelId="{A76D6DD7-FACF-47E9-A0CC-3FF0D8668E24}">
      <dsp:nvSpPr>
        <dsp:cNvPr id="0" name=""/>
        <dsp:cNvSpPr/>
      </dsp:nvSpPr>
      <dsp:spPr>
        <a:xfrm>
          <a:off x="1255217" y="1222621"/>
          <a:ext cx="1035458" cy="5177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Eclipse Projects</a:t>
          </a:r>
          <a:endParaRPr lang="de-DE" sz="1500" kern="1200" dirty="0"/>
        </a:p>
      </dsp:txBody>
      <dsp:txXfrm>
        <a:off x="1255217" y="1222621"/>
        <a:ext cx="1035458" cy="517729"/>
      </dsp:txXfrm>
    </dsp:sp>
    <dsp:sp modelId="{F68D6FE8-EEA7-47CC-B6AA-B00608E1FD05}">
      <dsp:nvSpPr>
        <dsp:cNvPr id="0" name=""/>
        <dsp:cNvSpPr/>
      </dsp:nvSpPr>
      <dsp:spPr>
        <a:xfrm>
          <a:off x="2508122" y="1222621"/>
          <a:ext cx="1035458" cy="5177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Visual Studio Solutions</a:t>
          </a:r>
          <a:endParaRPr lang="de-DE" sz="1500" kern="1200" dirty="0"/>
        </a:p>
      </dsp:txBody>
      <dsp:txXfrm>
        <a:off x="2508122" y="1222621"/>
        <a:ext cx="1035458" cy="517729"/>
      </dsp:txXfrm>
    </dsp:sp>
    <dsp:sp modelId="{9B9A3831-13C1-4AB6-8B57-D6FED3919DEB}">
      <dsp:nvSpPr>
        <dsp:cNvPr id="0" name=""/>
        <dsp:cNvSpPr/>
      </dsp:nvSpPr>
      <dsp:spPr>
        <a:xfrm>
          <a:off x="3761027" y="1222621"/>
          <a:ext cx="1035458" cy="5177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Ninja</a:t>
          </a:r>
          <a:endParaRPr lang="de-DE" sz="1500" kern="1200" dirty="0"/>
        </a:p>
      </dsp:txBody>
      <dsp:txXfrm>
        <a:off x="3761027" y="1222621"/>
        <a:ext cx="1035458" cy="517729"/>
      </dsp:txXfrm>
    </dsp:sp>
    <dsp:sp modelId="{66A8666A-03CC-4474-A9DF-EB26C39130F7}">
      <dsp:nvSpPr>
        <dsp:cNvPr id="0" name=""/>
        <dsp:cNvSpPr/>
      </dsp:nvSpPr>
      <dsp:spPr>
        <a:xfrm>
          <a:off x="5013931" y="1222621"/>
          <a:ext cx="1035458" cy="5177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Kdevelop</a:t>
          </a:r>
          <a:endParaRPr lang="de-DE" sz="1500" kern="1200" dirty="0"/>
        </a:p>
      </dsp:txBody>
      <dsp:txXfrm>
        <a:off x="5013931" y="1222621"/>
        <a:ext cx="1035458" cy="517729"/>
      </dsp:txXfrm>
    </dsp:sp>
    <dsp:sp modelId="{A227599E-C6A5-46FF-89ED-D54B51D543A9}">
      <dsp:nvSpPr>
        <dsp:cNvPr id="0" name=""/>
        <dsp:cNvSpPr/>
      </dsp:nvSpPr>
      <dsp:spPr>
        <a:xfrm>
          <a:off x="6266836" y="1222621"/>
          <a:ext cx="1035458" cy="5177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…</a:t>
          </a:r>
          <a:endParaRPr lang="de-DE" sz="1500" kern="1200" dirty="0"/>
        </a:p>
      </dsp:txBody>
      <dsp:txXfrm>
        <a:off x="6266836" y="1222621"/>
        <a:ext cx="1035458" cy="517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 Neue" charset="0"/>
              </a:defRPr>
            </a:lvl1pPr>
          </a:lstStyle>
          <a:p>
            <a:pPr>
              <a:defRPr/>
            </a:pPr>
            <a:fld id="{F4CE34AF-0455-6344-B0C6-9581C4DA5CBD}" type="datetime1">
              <a:rPr lang="de-DE"/>
              <a:pPr>
                <a:defRPr/>
              </a:pPr>
              <a:t>03.11.2017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 Neue" charset="0"/>
              </a:defRPr>
            </a:lvl1pPr>
          </a:lstStyle>
          <a:p>
            <a:pPr>
              <a:defRPr/>
            </a:pPr>
            <a:fld id="{1067DA5A-3172-524A-B3CB-3A5E4F6165C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3795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 Neue" charset="0"/>
              </a:defRPr>
            </a:lvl1pPr>
          </a:lstStyle>
          <a:p>
            <a:pPr>
              <a:defRPr/>
            </a:pPr>
            <a:fld id="{4D19A131-0F5B-F346-8BC5-038FE8980393}" type="datetime1">
              <a:rPr lang="de-DE"/>
              <a:pPr>
                <a:defRPr/>
              </a:pPr>
              <a:t>03.11.2017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038" y="4716463"/>
            <a:ext cx="5435600" cy="44688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 Neue" charset="0"/>
              </a:defRPr>
            </a:lvl1pPr>
          </a:lstStyle>
          <a:p>
            <a:pPr>
              <a:defRPr/>
            </a:pPr>
            <a:fld id="{32CE4A6F-841F-C345-9C27-E8776DAA2DF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6266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6"/>
          <p:cNvGrpSpPr>
            <a:grpSpLocks/>
          </p:cNvGrpSpPr>
          <p:nvPr/>
        </p:nvGrpSpPr>
        <p:grpSpPr bwMode="auto">
          <a:xfrm>
            <a:off x="0" y="0"/>
            <a:ext cx="9144000" cy="4864100"/>
            <a:chOff x="0" y="0"/>
            <a:chExt cx="9144000" cy="4863599"/>
          </a:xfrm>
        </p:grpSpPr>
        <p:pic>
          <p:nvPicPr>
            <p:cNvPr id="5" name="Picture 9" descr="bckg_may26_large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2"/>
            <a:stretch>
              <a:fillRect/>
            </a:stretch>
          </p:blipFill>
          <p:spPr bwMode="auto">
            <a:xfrm>
              <a:off x="0" y="0"/>
              <a:ext cx="9144000" cy="4863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4719136"/>
              <a:ext cx="9144000" cy="144463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DE" sz="180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6400" y="1252800"/>
            <a:ext cx="8136000" cy="1620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4200"/>
              </a:lnSpc>
              <a:defRPr sz="36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6400" y="3402000"/>
            <a:ext cx="4068000" cy="10800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31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ung 7"/>
          <p:cNvGrpSpPr>
            <a:grpSpLocks/>
          </p:cNvGrpSpPr>
          <p:nvPr/>
        </p:nvGrpSpPr>
        <p:grpSpPr bwMode="auto">
          <a:xfrm>
            <a:off x="0" y="0"/>
            <a:ext cx="9144000" cy="1995488"/>
            <a:chOff x="0" y="0"/>
            <a:chExt cx="9144000" cy="1994863"/>
          </a:xfrm>
        </p:grpSpPr>
        <p:pic>
          <p:nvPicPr>
            <p:cNvPr id="4" name="Picture 9" descr="bckg_may26_large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2" b="58984"/>
            <a:stretch>
              <a:fillRect/>
            </a:stretch>
          </p:blipFill>
          <p:spPr bwMode="auto">
            <a:xfrm>
              <a:off x="0" y="0"/>
              <a:ext cx="9144000" cy="1994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0" y="1850400"/>
              <a:ext cx="9144000" cy="144463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DE" sz="1800">
                <a:solidFill>
                  <a:srgbClr val="000000"/>
                </a:solidFill>
              </a:endParaRPr>
            </a:p>
          </p:txBody>
        </p:sp>
      </p:grp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26400" y="3247200"/>
            <a:ext cx="8136000" cy="900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ts val="3400"/>
              </a:lnSpc>
              <a:defRPr sz="2800" b="1" cap="none"/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4261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7200"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</p:spPr>
        <p:txBody>
          <a:bodyPr anchor="ctr" anchorCtr="0"/>
          <a:lstStyle>
            <a:lvl1pPr>
              <a:defRPr sz="1000" smtClean="0">
                <a:solidFill>
                  <a:srgbClr val="969696"/>
                </a:solidFill>
              </a:defRPr>
            </a:lvl1pPr>
          </a:lstStyle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09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626400" y="1316402"/>
            <a:ext cx="3960000" cy="4435200"/>
          </a:xfrm>
        </p:spPr>
        <p:txBody>
          <a:bodyPr/>
          <a:lstStyle>
            <a:lvl1pPr marL="277200">
              <a:lnSpc>
                <a:spcPts val="2400"/>
              </a:lnSpc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802400" y="1316402"/>
            <a:ext cx="3960000" cy="4435200"/>
          </a:xfrm>
        </p:spPr>
        <p:txBody>
          <a:bodyPr/>
          <a:lstStyle>
            <a:lvl1pPr marL="2772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</p:spPr>
        <p:txBody>
          <a:bodyPr anchor="ctr" anchorCtr="0"/>
          <a:lstStyle>
            <a:lvl1pPr>
              <a:defRPr sz="1000" smtClean="0">
                <a:solidFill>
                  <a:srgbClr val="969696"/>
                </a:solidFill>
              </a:defRPr>
            </a:lvl1pPr>
          </a:lstStyle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64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72800"/>
            <a:ext cx="5486400" cy="39787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auf Platzhalter ziehen oder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951538"/>
            <a:ext cx="5486400" cy="457200"/>
          </a:xfrm>
        </p:spPr>
        <p:txBody>
          <a:bodyPr/>
          <a:lstStyle>
            <a:lvl1pPr marL="0" indent="0">
              <a:lnSpc>
                <a:spcPts val="17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</p:spPr>
        <p:txBody>
          <a:bodyPr anchor="ctr" anchorCtr="0"/>
          <a:lstStyle>
            <a:lvl1pPr>
              <a:defRPr sz="1000" smtClean="0">
                <a:solidFill>
                  <a:srgbClr val="969696"/>
                </a:solidFill>
              </a:defRPr>
            </a:lvl1pPr>
          </a:lstStyle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B38B3-B609-4B6A-B18E-C544038F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135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</p:spPr>
        <p:txBody>
          <a:bodyPr anchor="ctr" anchorCtr="0"/>
          <a:lstStyle>
            <a:lvl1pPr>
              <a:defRPr sz="1000" smtClean="0">
                <a:solidFill>
                  <a:srgbClr val="969696"/>
                </a:solidFill>
              </a:defRPr>
            </a:lvl1pPr>
          </a:lstStyle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143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</p:spPr>
        <p:txBody>
          <a:bodyPr anchor="ctr" anchorCtr="0"/>
          <a:lstStyle>
            <a:lvl1pPr>
              <a:defRPr sz="1000" smtClean="0">
                <a:solidFill>
                  <a:srgbClr val="969696"/>
                </a:solidFill>
              </a:defRPr>
            </a:lvl1pPr>
          </a:lstStyle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200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7" descr="fau-logo-tech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788" b="-37788"/>
          <a:stretch>
            <a:fillRect/>
          </a:stretch>
        </p:blipFill>
        <p:spPr bwMode="auto">
          <a:xfrm>
            <a:off x="5994400" y="5508625"/>
            <a:ext cx="27686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platzhalter 1"/>
          <p:cNvSpPr>
            <a:spLocks noGrp="1"/>
          </p:cNvSpPr>
          <p:nvPr>
            <p:ph type="title"/>
          </p:nvPr>
        </p:nvSpPr>
        <p:spPr bwMode="auto">
          <a:xfrm>
            <a:off x="627063" y="1252538"/>
            <a:ext cx="81359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7063" y="1973263"/>
            <a:ext cx="8135937" cy="44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9609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003366"/>
          </a:solidFill>
          <a:latin typeface="Arial"/>
          <a:ea typeface="+mj-ea"/>
          <a:cs typeface="Arial"/>
        </a:defRPr>
      </a:lvl1pPr>
    </p:titleStyle>
    <p:bodyStyle>
      <a:lvl1pPr marL="237600" indent="-277200" algn="l" defTabSz="457200" rtl="0" eaLnBrk="1" latinLnBrk="0" hangingPunct="1">
        <a:lnSpc>
          <a:spcPts val="2400"/>
        </a:lnSpc>
        <a:spcBef>
          <a:spcPts val="475"/>
        </a:spcBef>
        <a:buClr>
          <a:srgbClr val="003366"/>
        </a:buClr>
        <a:buFont typeface="Lucida Grande"/>
        <a:buChar char="●"/>
        <a:defRPr sz="2000" kern="1200" baseline="0">
          <a:solidFill>
            <a:schemeClr val="tx1"/>
          </a:solidFill>
          <a:latin typeface="Arial"/>
          <a:ea typeface="+mn-ea"/>
          <a:cs typeface="+mn-cs"/>
        </a:defRPr>
      </a:lvl1pPr>
      <a:lvl2pPr marL="752400" indent="-277200" algn="l" defTabSz="457200" rtl="0" eaLnBrk="1" latinLnBrk="0" hangingPunct="1">
        <a:lnSpc>
          <a:spcPts val="2200"/>
        </a:lnSpc>
        <a:spcBef>
          <a:spcPts val="438"/>
        </a:spcBef>
        <a:buClr>
          <a:srgbClr val="003366"/>
        </a:buClr>
        <a:buSzPct val="80000"/>
        <a:buFont typeface="Lucida Grande"/>
        <a:buChar char="●"/>
        <a:defRPr sz="1800" kern="1200" baseline="0">
          <a:solidFill>
            <a:schemeClr val="tx1"/>
          </a:solidFill>
          <a:latin typeface="Arial"/>
          <a:ea typeface="+mn-ea"/>
          <a:cs typeface="+mn-cs"/>
        </a:defRPr>
      </a:lvl2pPr>
      <a:lvl3pPr marL="1202400" indent="-216000" algn="l" defTabSz="457200" rtl="0" eaLnBrk="1" latinLnBrk="0" hangingPunct="1">
        <a:lnSpc>
          <a:spcPts val="2000"/>
        </a:lnSpc>
        <a:spcBef>
          <a:spcPts val="388"/>
        </a:spcBef>
        <a:buClr>
          <a:srgbClr val="003366"/>
        </a:buClr>
        <a:buSzPct val="64000"/>
        <a:buFont typeface="Lucida Grande"/>
        <a:buChar char="●"/>
        <a:defRPr sz="1600" kern="1200" baseline="0">
          <a:solidFill>
            <a:schemeClr val="tx1"/>
          </a:solidFill>
          <a:latin typeface="Arial"/>
          <a:ea typeface="+mn-ea"/>
          <a:cs typeface="+mn-cs"/>
        </a:defRPr>
      </a:lvl3pPr>
      <a:lvl4pPr marL="1443600" indent="-216000" algn="l" defTabSz="457200" rtl="0" eaLnBrk="1" latinLnBrk="0" hangingPunct="1">
        <a:lnSpc>
          <a:spcPts val="2000"/>
        </a:lnSpc>
        <a:spcBef>
          <a:spcPts val="388"/>
        </a:spcBef>
        <a:buClr>
          <a:srgbClr val="003366"/>
        </a:buClr>
        <a:buSzPct val="64000"/>
        <a:buFont typeface="Lucida Grande"/>
        <a:buChar char="●"/>
        <a:defRPr sz="1600" kern="1200" baseline="0">
          <a:solidFill>
            <a:schemeClr val="tx1"/>
          </a:solidFill>
          <a:latin typeface="Arial"/>
          <a:ea typeface="+mn-ea"/>
          <a:cs typeface="+mn-cs"/>
        </a:defRPr>
      </a:lvl4pPr>
      <a:lvl5pPr marL="1656000" indent="-216000" algn="l" defTabSz="457200" rtl="0" eaLnBrk="1" latinLnBrk="0" hangingPunct="1">
        <a:lnSpc>
          <a:spcPts val="2000"/>
        </a:lnSpc>
        <a:spcBef>
          <a:spcPts val="388"/>
        </a:spcBef>
        <a:buClr>
          <a:srgbClr val="003366"/>
        </a:buClr>
        <a:buSzPct val="64000"/>
        <a:buFont typeface="Lucida Grande"/>
        <a:buChar char="●"/>
        <a:defRPr sz="1600" kern="1200" baseline="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/>
          <p:cNvSpPr>
            <a:spLocks noGrp="1"/>
          </p:cNvSpPr>
          <p:nvPr>
            <p:ph type="title"/>
          </p:nvPr>
        </p:nvSpPr>
        <p:spPr bwMode="auto">
          <a:xfrm>
            <a:off x="627063" y="298905"/>
            <a:ext cx="81359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7063" y="1274060"/>
            <a:ext cx="8135937" cy="44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6" name="Gerade Verbindung 5"/>
          <p:cNvCxnSpPr/>
          <p:nvPr userDrawn="1"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9" name="Bild 7" descr="fau-logo-tech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788" b="-37788"/>
          <a:stretch>
            <a:fillRect/>
          </a:stretch>
        </p:blipFill>
        <p:spPr bwMode="auto">
          <a:xfrm>
            <a:off x="6992938" y="0"/>
            <a:ext cx="17700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Bild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5524" y="184150"/>
            <a:ext cx="49688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</p:spPr>
        <p:txBody>
          <a:bodyPr anchor="ctr" anchorCtr="0"/>
          <a:lstStyle>
            <a:lvl1pPr>
              <a:defRPr sz="1000" smtClean="0">
                <a:solidFill>
                  <a:srgbClr val="969696"/>
                </a:solidFill>
              </a:defRPr>
            </a:lvl1pPr>
          </a:lstStyle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2" name="矩形 1"/>
          <p:cNvSpPr/>
          <p:nvPr userDrawn="1"/>
        </p:nvSpPr>
        <p:spPr>
          <a:xfrm>
            <a:off x="5965371" y="104503"/>
            <a:ext cx="775063" cy="653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2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003366"/>
          </a:solidFill>
          <a:latin typeface="Arial"/>
          <a:ea typeface="+mj-ea"/>
          <a:cs typeface="Arial"/>
        </a:defRPr>
      </a:lvl1pPr>
    </p:titleStyle>
    <p:bodyStyle>
      <a:lvl1pPr marL="237600" indent="-277200" algn="l" defTabSz="457200" rtl="0" eaLnBrk="1" latinLnBrk="0" hangingPunct="1">
        <a:lnSpc>
          <a:spcPts val="2400"/>
        </a:lnSpc>
        <a:spcBef>
          <a:spcPts val="475"/>
        </a:spcBef>
        <a:buClr>
          <a:srgbClr val="003366"/>
        </a:buClr>
        <a:buFont typeface="Lucida Grande"/>
        <a:buChar char="●"/>
        <a:defRPr sz="2000" kern="1200" baseline="0">
          <a:solidFill>
            <a:schemeClr val="tx1"/>
          </a:solidFill>
          <a:latin typeface="Arial"/>
          <a:ea typeface="+mn-ea"/>
          <a:cs typeface="+mn-cs"/>
        </a:defRPr>
      </a:lvl1pPr>
      <a:lvl2pPr marL="752400" indent="-277200" algn="l" defTabSz="457200" rtl="0" eaLnBrk="1" latinLnBrk="0" hangingPunct="1">
        <a:lnSpc>
          <a:spcPts val="2200"/>
        </a:lnSpc>
        <a:spcBef>
          <a:spcPts val="438"/>
        </a:spcBef>
        <a:buClr>
          <a:srgbClr val="003366"/>
        </a:buClr>
        <a:buSzPct val="80000"/>
        <a:buFont typeface="Lucida Grande"/>
        <a:buChar char="●"/>
        <a:defRPr sz="1800" kern="1200" baseline="0">
          <a:solidFill>
            <a:schemeClr val="tx1"/>
          </a:solidFill>
          <a:latin typeface="Arial"/>
          <a:ea typeface="+mn-ea"/>
          <a:cs typeface="+mn-cs"/>
        </a:defRPr>
      </a:lvl2pPr>
      <a:lvl3pPr marL="1202400" indent="-216000" algn="l" defTabSz="457200" rtl="0" eaLnBrk="1" latinLnBrk="0" hangingPunct="1">
        <a:lnSpc>
          <a:spcPts val="2000"/>
        </a:lnSpc>
        <a:spcBef>
          <a:spcPts val="388"/>
        </a:spcBef>
        <a:buClr>
          <a:srgbClr val="003366"/>
        </a:buClr>
        <a:buSzPct val="64000"/>
        <a:buFont typeface="Lucida Grande"/>
        <a:buChar char="●"/>
        <a:defRPr sz="1600" kern="1200" baseline="0">
          <a:solidFill>
            <a:schemeClr val="tx1"/>
          </a:solidFill>
          <a:latin typeface="Arial"/>
          <a:ea typeface="+mn-ea"/>
          <a:cs typeface="+mn-cs"/>
        </a:defRPr>
      </a:lvl3pPr>
      <a:lvl4pPr marL="1443600" indent="-216000" algn="l" defTabSz="457200" rtl="0" eaLnBrk="1" latinLnBrk="0" hangingPunct="1">
        <a:lnSpc>
          <a:spcPts val="2000"/>
        </a:lnSpc>
        <a:spcBef>
          <a:spcPts val="388"/>
        </a:spcBef>
        <a:buClr>
          <a:srgbClr val="003366"/>
        </a:buClr>
        <a:buSzPct val="64000"/>
        <a:buFont typeface="Lucida Grande"/>
        <a:buChar char="●"/>
        <a:defRPr sz="1600" kern="1200" baseline="0">
          <a:solidFill>
            <a:schemeClr val="tx1"/>
          </a:solidFill>
          <a:latin typeface="Arial"/>
          <a:ea typeface="+mn-ea"/>
          <a:cs typeface="+mn-cs"/>
        </a:defRPr>
      </a:lvl4pPr>
      <a:lvl5pPr marL="1656000" indent="-216000" algn="l" defTabSz="457200" rtl="0" eaLnBrk="1" latinLnBrk="0" hangingPunct="1">
        <a:lnSpc>
          <a:spcPts val="2000"/>
        </a:lnSpc>
        <a:spcBef>
          <a:spcPts val="388"/>
        </a:spcBef>
        <a:buClr>
          <a:srgbClr val="003366"/>
        </a:buClr>
        <a:buSzPct val="64000"/>
        <a:buFont typeface="Lucida Grande"/>
        <a:buChar char="●"/>
        <a:defRPr sz="1600" kern="1200" baseline="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ctrTitle"/>
          </p:nvPr>
        </p:nvSpPr>
        <p:spPr>
          <a:xfrm>
            <a:off x="450553" y="1782000"/>
            <a:ext cx="8136000" cy="1620000"/>
          </a:xfrm>
        </p:spPr>
        <p:txBody>
          <a:bodyPr/>
          <a:lstStyle/>
          <a:p>
            <a:r>
              <a:rPr lang="en-US" altLang="zh-CN" dirty="0" err="1">
                <a:latin typeface="Arial" charset="0"/>
              </a:rPr>
              <a:t>AdvPT</a:t>
            </a:r>
            <a:r>
              <a:rPr lang="en-US" altLang="zh-CN" dirty="0">
                <a:latin typeface="Arial" charset="0"/>
              </a:rPr>
              <a:t> Exercise 1</a:t>
            </a:r>
            <a:endParaRPr lang="de-DE" dirty="0">
              <a:latin typeface="Arial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694400" y="2760519"/>
            <a:ext cx="255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3" name="矩形 2"/>
          <p:cNvSpPr/>
          <p:nvPr/>
        </p:nvSpPr>
        <p:spPr>
          <a:xfrm>
            <a:off x="4448908" y="5697415"/>
            <a:ext cx="984738" cy="896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6" name="Inhaltsplatzhalter 1"/>
          <p:cNvSpPr>
            <a:spLocks noGrp="1"/>
          </p:cNvSpPr>
          <p:nvPr>
            <p:ph idx="1"/>
          </p:nvPr>
        </p:nvSpPr>
        <p:spPr>
          <a:xfrm>
            <a:off x="607294" y="1885849"/>
            <a:ext cx="7704856" cy="1742479"/>
          </a:xfrm>
        </p:spPr>
        <p:txBody>
          <a:bodyPr/>
          <a:lstStyle/>
          <a:p>
            <a:pPr marL="975" indent="0">
              <a:buNone/>
            </a:pPr>
            <a:r>
              <a:rPr lang="en-US" dirty="0" err="1"/>
              <a:t>CMake</a:t>
            </a:r>
            <a:r>
              <a:rPr lang="en-US" dirty="0"/>
              <a:t> because:</a:t>
            </a:r>
          </a:p>
          <a:p>
            <a:pPr lvl="1"/>
            <a:r>
              <a:rPr lang="en-US" dirty="0"/>
              <a:t>Cross platform: generates build files for various infrastructures</a:t>
            </a:r>
          </a:p>
          <a:p>
            <a:pPr lvl="1"/>
            <a:r>
              <a:rPr lang="en-US" dirty="0"/>
              <a:t>Well supported in modern IDEs</a:t>
            </a:r>
          </a:p>
          <a:p>
            <a:pPr lvl="1"/>
            <a:r>
              <a:rPr lang="en-US" dirty="0"/>
              <a:t>Powerful (platform independent) scripting language</a:t>
            </a:r>
          </a:p>
        </p:txBody>
      </p:sp>
      <p:graphicFrame>
        <p:nvGraphicFramePr>
          <p:cNvPr id="7" name="Diagram 4"/>
          <p:cNvGraphicFramePr/>
          <p:nvPr>
            <p:extLst>
              <p:ext uri="{D42A27DB-BD31-4B8C-83A1-F6EECF244321}">
                <p14:modId xmlns:p14="http://schemas.microsoft.com/office/powerpoint/2010/main" val="1426527001"/>
              </p:ext>
            </p:extLst>
          </p:nvPr>
        </p:nvGraphicFramePr>
        <p:xfrm>
          <a:off x="904866" y="3284984"/>
          <a:ext cx="7304608" cy="2227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8262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IDEs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Eclipse</a:t>
            </a:r>
          </a:p>
          <a:p>
            <a:r>
              <a:rPr lang="en-US" dirty="0" err="1"/>
              <a:t>CLion</a:t>
            </a:r>
            <a:endParaRPr lang="en-US" dirty="0"/>
          </a:p>
          <a:p>
            <a:r>
              <a:rPr lang="en-US" dirty="0" err="1"/>
              <a:t>QtCreator</a:t>
            </a:r>
            <a:endParaRPr lang="en-US" dirty="0"/>
          </a:p>
          <a:p>
            <a:r>
              <a:rPr lang="en-US" dirty="0"/>
              <a:t>Visual Studio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625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management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6400" y="1972800"/>
            <a:ext cx="6363680" cy="4435200"/>
          </a:xfrm>
        </p:spPr>
        <p:txBody>
          <a:bodyPr/>
          <a:lstStyle/>
          <a:p>
            <a:r>
              <a:rPr lang="en-US" dirty="0"/>
              <a:t>Memory management</a:t>
            </a:r>
          </a:p>
          <a:p>
            <a:pPr lvl="1"/>
            <a:r>
              <a:rPr lang="en-US" dirty="0" err="1"/>
              <a:t>Pointors</a:t>
            </a:r>
            <a:r>
              <a:rPr lang="en-US" dirty="0"/>
              <a:t> &amp; References</a:t>
            </a:r>
          </a:p>
          <a:p>
            <a:pPr lvl="1"/>
            <a:r>
              <a:rPr lang="en-US" dirty="0" err="1"/>
              <a:t>Multidimentional</a:t>
            </a:r>
            <a:r>
              <a:rPr lang="en-US" dirty="0"/>
              <a:t> structures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366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Pointor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60" y="894822"/>
            <a:ext cx="6986920" cy="3546611"/>
          </a:xfrm>
          <a:prstGeom prst="rect">
            <a:avLst/>
          </a:prstGeom>
        </p:spPr>
      </p:pic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454729" y="4938324"/>
            <a:ext cx="8770551" cy="1332148"/>
          </a:xfrm>
        </p:spPr>
        <p:txBody>
          <a:bodyPr/>
          <a:lstStyle/>
          <a:p>
            <a:r>
              <a:rPr lang="en-US" sz="1800" dirty="0"/>
              <a:t>memory: linear address space</a:t>
            </a:r>
          </a:p>
          <a:p>
            <a:r>
              <a:rPr lang="en-US" sz="1800" dirty="0"/>
              <a:t>C/C++ gives you the power (responsibility!) to access arbitrary memory regions </a:t>
            </a:r>
          </a:p>
          <a:p>
            <a:r>
              <a:rPr lang="en-US" sz="1800" dirty="0"/>
              <a:t>OS prevents access to certain memory regions (SEGFAULT)</a:t>
            </a:r>
          </a:p>
          <a:p>
            <a:r>
              <a:rPr lang="en-US" sz="1800" dirty="0"/>
              <a:t>Pointer store memory addresses</a:t>
            </a:r>
          </a:p>
          <a:p>
            <a:endParaRPr lang="en-US" sz="2600" dirty="0"/>
          </a:p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976966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Pointor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454729" y="4938324"/>
            <a:ext cx="8770551" cy="1332148"/>
          </a:xfrm>
        </p:spPr>
        <p:txBody>
          <a:bodyPr/>
          <a:lstStyle/>
          <a:p>
            <a:r>
              <a:rPr lang="en-US" sz="1800" dirty="0"/>
              <a:t>memory: linear address space</a:t>
            </a:r>
          </a:p>
          <a:p>
            <a:r>
              <a:rPr lang="en-US" sz="1800" dirty="0"/>
              <a:t>C/C++ gives you the power (responsibility!) to access arbitrary memory regions </a:t>
            </a:r>
          </a:p>
          <a:p>
            <a:r>
              <a:rPr lang="en-US" sz="1800" dirty="0"/>
              <a:t>OS prevents access to certain memory regions (SEGFAULT)</a:t>
            </a:r>
          </a:p>
          <a:p>
            <a:r>
              <a:rPr lang="en-US" sz="1800" dirty="0"/>
              <a:t>Pointer store memory addresses</a:t>
            </a:r>
          </a:p>
          <a:p>
            <a:endParaRPr lang="en-US" sz="2600" dirty="0"/>
          </a:p>
          <a:p>
            <a:endParaRPr lang="en-US" sz="7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48" y="905876"/>
            <a:ext cx="639355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36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region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96752"/>
            <a:ext cx="5479606" cy="465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16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76" y="1364566"/>
            <a:ext cx="5300810" cy="432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25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852936"/>
            <a:ext cx="3816424" cy="1849843"/>
          </a:xfrm>
          <a:prstGeom prst="rect">
            <a:avLst/>
          </a:prstGeom>
        </p:spPr>
      </p:pic>
      <p:sp>
        <p:nvSpPr>
          <p:cNvPr id="7" name="Rectangle 4"/>
          <p:cNvSpPr/>
          <p:nvPr/>
        </p:nvSpPr>
        <p:spPr>
          <a:xfrm>
            <a:off x="683568" y="1268760"/>
            <a:ext cx="6228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myArray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7907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6400" y="1972800"/>
            <a:ext cx="8136600" cy="4435200"/>
          </a:xfrm>
        </p:spPr>
        <p:txBody>
          <a:bodyPr/>
          <a:lstStyle/>
          <a:p>
            <a:r>
              <a:rPr lang="en-US" dirty="0"/>
              <a:t>Memory which is no longer needed is not released.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572716" y="3168680"/>
            <a:ext cx="76314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argc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argv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de-DE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de-DE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de-DE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arr 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de-DE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arr 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de-DE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 </a:t>
            </a:r>
            <a:r>
              <a:rPr lang="de-DE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//Leak!!</a:t>
            </a:r>
            <a:endParaRPr lang="de-DE" sz="1600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de-DE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0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de-DE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72178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856" y="3284984"/>
            <a:ext cx="2910137" cy="2556284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572716" y="1268760"/>
            <a:ext cx="76314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argc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argv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de-DE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de-DE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de-DE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arr 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de-DE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arr 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de-DE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de-DE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//do something with array, now larger array is needed</a:t>
            </a: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arr 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de-DE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40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de-DE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de-DE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delete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arr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de-DE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49831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15384" y="2355715"/>
            <a:ext cx="8136000" cy="572123"/>
          </a:xfrm>
        </p:spPr>
        <p:txBody>
          <a:bodyPr/>
          <a:lstStyle/>
          <a:p>
            <a:r>
              <a:rPr lang="en-US" altLang="zh-CN" dirty="0"/>
              <a:t>Content</a:t>
            </a:r>
            <a:endParaRPr lang="de-DE" dirty="0"/>
          </a:p>
        </p:txBody>
      </p:sp>
      <p:sp>
        <p:nvSpPr>
          <p:cNvPr id="4" name="矩形 3"/>
          <p:cNvSpPr/>
          <p:nvPr/>
        </p:nvSpPr>
        <p:spPr>
          <a:xfrm>
            <a:off x="4448908" y="5697415"/>
            <a:ext cx="984738" cy="896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415384" y="2989385"/>
            <a:ext cx="83329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Organization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Development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Memory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Assignment_A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7405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errors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sp>
        <p:nvSpPr>
          <p:cNvPr id="6" name="Rectangle 4"/>
          <p:cNvSpPr/>
          <p:nvPr/>
        </p:nvSpPr>
        <p:spPr>
          <a:xfrm>
            <a:off x="596977" y="1052736"/>
            <a:ext cx="84426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&lt;iterator&gt;</a:t>
            </a:r>
          </a:p>
          <a:p>
            <a:r>
              <a:rPr lang="de-DE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&lt;iostream&gt;</a:t>
            </a:r>
          </a:p>
          <a:p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using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namespace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std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argc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argv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de-DE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arr1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de-DE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arr2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nn-NO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nn-NO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nn-NO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arr2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arr1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copy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arr1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arr1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ostream_iterator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","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cout 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endl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copy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arr2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arr2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ostream_iterator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","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cout 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endl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824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p:sp>
        <p:nvSpPr>
          <p:cNvPr id="6" name="Rectangle 1"/>
          <p:cNvSpPr/>
          <p:nvPr/>
        </p:nvSpPr>
        <p:spPr>
          <a:xfrm>
            <a:off x="395536" y="1448780"/>
            <a:ext cx="77226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argc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argv 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500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nn-NO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nn-NO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nn-NO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500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 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nn-NO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arr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de-DE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delete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arr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305494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sp>
        <p:nvSpPr>
          <p:cNvPr id="6" name="Rectangle 4"/>
          <p:cNvSpPr/>
          <p:nvPr/>
        </p:nvSpPr>
        <p:spPr>
          <a:xfrm>
            <a:off x="407368" y="1196752"/>
            <a:ext cx="73985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vector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de-DE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createUnitVector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len 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de-DE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de-DE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std</a:t>
            </a:r>
            <a:r>
              <a:rPr lang="sv-S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vector</a:t>
            </a:r>
            <a:r>
              <a:rPr lang="sv-S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sv-SE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sv-S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vec </a:t>
            </a:r>
            <a:r>
              <a:rPr lang="sv-S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sv-S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sv-SE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de-DE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vec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de-DE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de-DE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argc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argv 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de-DE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de-DE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de-DE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auto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myVec 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createUnitVector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myVec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de-DE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de-DE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de-DE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de-DE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117510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three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6400" y="1972800"/>
            <a:ext cx="8136600" cy="4435200"/>
          </a:xfrm>
        </p:spPr>
        <p:txBody>
          <a:bodyPr/>
          <a:lstStyle/>
          <a:p>
            <a:r>
              <a:rPr lang="en-US" dirty="0"/>
              <a:t>One special rule of thumb, which defines three special member functions:</a:t>
            </a:r>
          </a:p>
          <a:p>
            <a:pPr lvl="1"/>
            <a:r>
              <a:rPr lang="en-US" dirty="0"/>
              <a:t>Destructor</a:t>
            </a:r>
          </a:p>
          <a:p>
            <a:pPr lvl="1"/>
            <a:r>
              <a:rPr lang="en-US" dirty="0"/>
              <a:t>Copy constructor</a:t>
            </a:r>
          </a:p>
          <a:p>
            <a:pPr lvl="1"/>
            <a:r>
              <a:rPr lang="en-US" dirty="0"/>
              <a:t>Copy assignment operator</a:t>
            </a:r>
          </a:p>
          <a:p>
            <a:pPr marL="475200" lvl="1" indent="0">
              <a:buNone/>
            </a:pPr>
            <a:endParaRPr lang="en-US" dirty="0"/>
          </a:p>
          <a:p>
            <a:pPr marL="475200" lvl="1" indent="0">
              <a:buNone/>
            </a:pPr>
            <a:r>
              <a:rPr lang="en-US" dirty="0"/>
              <a:t>The Rule of Three claims that </a:t>
            </a:r>
            <a:r>
              <a:rPr lang="en-US" b="1" dirty="0"/>
              <a:t>if one </a:t>
            </a:r>
            <a:r>
              <a:rPr lang="en-US" dirty="0"/>
              <a:t>of these had to be defined by the programmer, i.e. the compiler-generated version does not fit the needs of the class in one case and it will probably not fit in the other cases either.</a:t>
            </a:r>
          </a:p>
          <a:p>
            <a:pPr lvl="1"/>
            <a:endParaRPr lang="en-US" dirty="0"/>
          </a:p>
          <a:p>
            <a:r>
              <a:rPr lang="en-US" dirty="0"/>
              <a:t>Example: Vector Class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4754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Thank you and good luck!</a:t>
            </a:r>
          </a:p>
        </p:txBody>
      </p:sp>
      <p:sp>
        <p:nvSpPr>
          <p:cNvPr id="3" name="矩形 2"/>
          <p:cNvSpPr/>
          <p:nvPr/>
        </p:nvSpPr>
        <p:spPr>
          <a:xfrm>
            <a:off x="4448908" y="5697415"/>
            <a:ext cx="984738" cy="896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5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Organization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Time slot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044736" y="286763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788908"/>
              </p:ext>
            </p:extLst>
          </p:nvPr>
        </p:nvGraphicFramePr>
        <p:xfrm>
          <a:off x="1044736" y="2697869"/>
          <a:ext cx="6956264" cy="255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0296">
                <a:tc>
                  <a:txBody>
                    <a:bodyPr/>
                    <a:lstStyle/>
                    <a:p>
                      <a:r>
                        <a:rPr lang="en-US" sz="2400" dirty="0"/>
                        <a:t>Alternative</a:t>
                      </a:r>
                      <a:r>
                        <a:rPr lang="en-US" sz="2400" baseline="0" dirty="0"/>
                        <a:t> time slot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296">
                <a:tc>
                  <a:txBody>
                    <a:bodyPr/>
                    <a:lstStyle/>
                    <a:p>
                      <a:pPr algn="l" rtl="0">
                        <a:buFont typeface="Arial" panose="020B0604020202020204" pitchFamily="34" charset="0"/>
                        <a:buNone/>
                      </a:pPr>
                      <a:r>
                        <a:rPr lang="en-US" sz="2400" b="0" i="0" dirty="0">
                          <a:solidFill>
                            <a:srgbClr val="434343"/>
                          </a:solidFill>
                          <a:effectLst/>
                          <a:latin typeface="roboto" pitchFamily="2" charset="0"/>
                        </a:rPr>
                        <a:t>Tuesday 12:15 - 13:45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296">
                <a:tc>
                  <a:txBody>
                    <a:bodyPr/>
                    <a:lstStyle/>
                    <a:p>
                      <a:pPr algn="l" rtl="0">
                        <a:buFont typeface="Arial" panose="020B0604020202020204" pitchFamily="34" charset="0"/>
                        <a:buNone/>
                      </a:pPr>
                      <a:r>
                        <a:rPr lang="en-US" sz="2400" b="0" i="0" dirty="0">
                          <a:solidFill>
                            <a:srgbClr val="434343"/>
                          </a:solidFill>
                          <a:effectLst/>
                          <a:latin typeface="roboto" pitchFamily="2" charset="0"/>
                        </a:rPr>
                        <a:t>Tuesday 14:15 - 15:45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296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2400" b="0" i="0" kern="1200" dirty="0">
                          <a:solidFill>
                            <a:srgbClr val="434343"/>
                          </a:solidFill>
                          <a:effectLst/>
                          <a:latin typeface="roboto" pitchFamily="2" charset="0"/>
                          <a:ea typeface="+mn-ea"/>
                          <a:cs typeface="+mn-cs"/>
                        </a:rPr>
                        <a:t>Thursday 10:00 - 11:30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296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2400" b="0" i="0" kern="1200" dirty="0">
                          <a:solidFill>
                            <a:srgbClr val="434343"/>
                          </a:solidFill>
                          <a:effectLst/>
                          <a:latin typeface="roboto" pitchFamily="2" charset="0"/>
                          <a:ea typeface="+mn-ea"/>
                          <a:cs typeface="+mn-cs"/>
                        </a:rPr>
                        <a:t>Thursday 12:15 - 13:45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53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plan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090" y="2206869"/>
            <a:ext cx="4290445" cy="2690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文本框 6"/>
          <p:cNvSpPr txBox="1"/>
          <p:nvPr/>
        </p:nvSpPr>
        <p:spPr>
          <a:xfrm>
            <a:off x="3642028" y="5108331"/>
            <a:ext cx="1840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Screenshot from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Studon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56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plan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1026" name="Picture 2" descr="Image result for goomba 8bi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752" y="5450315"/>
            <a:ext cx="895732" cy="89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3642965"/>
            <a:ext cx="1146779" cy="114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41" y="4719985"/>
            <a:ext cx="1129348" cy="162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Koopa 8bit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47" y="3670267"/>
            <a:ext cx="2738468" cy="273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627063" y="1316402"/>
            <a:ext cx="7759732" cy="4435200"/>
          </a:xfrm>
        </p:spPr>
        <p:txBody>
          <a:bodyPr/>
          <a:lstStyle/>
          <a:p>
            <a:r>
              <a:rPr lang="en-US" dirty="0"/>
              <a:t>Two Assignments and one project</a:t>
            </a:r>
          </a:p>
        </p:txBody>
      </p:sp>
    </p:spTree>
    <p:extLst>
      <p:ext uri="{BB962C8B-B14F-4D97-AF65-F5344CB8AC3E}">
        <p14:creationId xmlns:p14="http://schemas.microsoft.com/office/powerpoint/2010/main" val="405077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C++ project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7063" y="1316402"/>
            <a:ext cx="5967831" cy="4435200"/>
          </a:xfrm>
        </p:spPr>
        <p:txBody>
          <a:bodyPr/>
          <a:lstStyle/>
          <a:p>
            <a:r>
              <a:rPr lang="en-US" dirty="0"/>
              <a:t>C++ compilers</a:t>
            </a:r>
          </a:p>
          <a:p>
            <a:pPr lvl="1"/>
            <a:r>
              <a:rPr lang="en-US" dirty="0"/>
              <a:t>GNU Compiler</a:t>
            </a:r>
          </a:p>
          <a:p>
            <a:pPr lvl="1"/>
            <a:r>
              <a:rPr lang="en-US" dirty="0"/>
              <a:t>Clang ( LLVM based )</a:t>
            </a:r>
          </a:p>
          <a:p>
            <a:pPr lvl="1"/>
            <a:r>
              <a:rPr lang="en-US" dirty="0"/>
              <a:t>Intel Compiler</a:t>
            </a:r>
          </a:p>
          <a:p>
            <a:pPr lvl="1"/>
            <a:r>
              <a:rPr lang="en-US" dirty="0"/>
              <a:t>Microsoft C/C++ Compiler (Visual studio)</a:t>
            </a:r>
          </a:p>
          <a:p>
            <a:pPr lvl="1"/>
            <a:r>
              <a:rPr lang="en-US" dirty="0"/>
              <a:t>IBM Compiler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465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C++ project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00" y="1884399"/>
            <a:ext cx="7236804" cy="461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1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C++ project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331919" y="5884517"/>
            <a:ext cx="450850" cy="449262"/>
          </a:xfrm>
        </p:spPr>
        <p:txBody>
          <a:bodyPr/>
          <a:lstStyle/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9" name="Inhaltsplatzhalter 1"/>
          <p:cNvSpPr>
            <a:spLocks noGrp="1"/>
          </p:cNvSpPr>
          <p:nvPr>
            <p:ph idx="1"/>
          </p:nvPr>
        </p:nvSpPr>
        <p:spPr>
          <a:xfrm>
            <a:off x="627063" y="1291920"/>
            <a:ext cx="7704856" cy="4680520"/>
          </a:xfrm>
        </p:spPr>
        <p:txBody>
          <a:bodyPr/>
          <a:lstStyle/>
          <a:p>
            <a:r>
              <a:rPr lang="en-US" dirty="0"/>
              <a:t>Compile Step:</a:t>
            </a:r>
          </a:p>
          <a:p>
            <a:pPr marL="474663" lvl="1" indent="0">
              <a:buNone/>
            </a:pPr>
            <a:r>
              <a:rPr lang="en-US" dirty="0"/>
              <a:t>g++  </a:t>
            </a:r>
            <a:r>
              <a:rPr lang="en-US" b="1" dirty="0"/>
              <a:t>-c  </a:t>
            </a:r>
            <a:r>
              <a:rPr lang="en-US" dirty="0"/>
              <a:t>MySourceFile.cpp </a:t>
            </a:r>
            <a:r>
              <a:rPr lang="en-US" b="1" dirty="0"/>
              <a:t>-o</a:t>
            </a:r>
            <a:r>
              <a:rPr lang="en-US" dirty="0"/>
              <a:t> </a:t>
            </a:r>
            <a:r>
              <a:rPr lang="en-US" dirty="0" err="1"/>
              <a:t>MySourceFile.o</a:t>
            </a:r>
            <a:endParaRPr lang="en-US" b="1" dirty="0"/>
          </a:p>
          <a:p>
            <a:pPr marL="975" indent="0">
              <a:buNone/>
            </a:pPr>
            <a:endParaRPr lang="en-US" dirty="0"/>
          </a:p>
          <a:p>
            <a:pPr marL="975" indent="0">
              <a:buNone/>
            </a:pPr>
            <a:endParaRPr lang="en-US" dirty="0"/>
          </a:p>
          <a:p>
            <a:pPr marL="975" indent="0">
              <a:buNone/>
            </a:pPr>
            <a:endParaRPr lang="en-US" dirty="0"/>
          </a:p>
          <a:p>
            <a:pPr marL="975" indent="0">
              <a:buNone/>
            </a:pPr>
            <a:endParaRPr lang="en-US" dirty="0"/>
          </a:p>
          <a:p>
            <a:endParaRPr lang="en-US" dirty="0"/>
          </a:p>
          <a:p>
            <a:endParaRPr lang="en-US" sz="400" dirty="0"/>
          </a:p>
          <a:p>
            <a:r>
              <a:rPr lang="en-US" dirty="0"/>
              <a:t>Linking Step:</a:t>
            </a:r>
          </a:p>
          <a:p>
            <a:pPr marL="474663" lvl="1" indent="0">
              <a:buNone/>
            </a:pPr>
            <a:r>
              <a:rPr lang="en-US" dirty="0"/>
              <a:t>g++ </a:t>
            </a:r>
            <a:r>
              <a:rPr lang="en-US" dirty="0" err="1"/>
              <a:t>MySourceFile.o</a:t>
            </a:r>
            <a:r>
              <a:rPr lang="en-US" dirty="0"/>
              <a:t> </a:t>
            </a:r>
            <a:r>
              <a:rPr lang="en-US" dirty="0" err="1"/>
              <a:t>MyOtherSourceFile.o</a:t>
            </a:r>
            <a:r>
              <a:rPr lang="en-US" dirty="0"/>
              <a:t> </a:t>
            </a:r>
            <a:r>
              <a:rPr lang="en-US" b="1" dirty="0"/>
              <a:t>-o</a:t>
            </a:r>
            <a:r>
              <a:rPr lang="en-US" dirty="0"/>
              <a:t> </a:t>
            </a:r>
            <a:r>
              <a:rPr lang="en-US" dirty="0" err="1"/>
              <a:t>myExecutable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0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451650"/>
              </p:ext>
            </p:extLst>
          </p:nvPr>
        </p:nvGraphicFramePr>
        <p:xfrm>
          <a:off x="1086933" y="2010372"/>
          <a:ext cx="5292588" cy="1919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7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040">
                <a:tc>
                  <a:txBody>
                    <a:bodyPr/>
                    <a:lstStyle/>
                    <a:p>
                      <a:r>
                        <a:rPr lang="en-US" sz="1400" dirty="0"/>
                        <a:t>Flag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Meaning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854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-c</a:t>
                      </a:r>
                      <a:endParaRPr lang="de-DE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Compile</a:t>
                      </a:r>
                      <a:endParaRPr lang="de-DE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854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-g</a:t>
                      </a:r>
                      <a:endParaRPr lang="de-DE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Include debug information</a:t>
                      </a:r>
                      <a:endParaRPr lang="de-DE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854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-O3</a:t>
                      </a:r>
                      <a:endParaRPr lang="de-DE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Optimization Level 3 ( Levels from 1 to 3)</a:t>
                      </a:r>
                      <a:endParaRPr lang="de-DE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-DVAR=1</a:t>
                      </a:r>
                      <a:endParaRPr lang="de-DE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Equivalent to “#define VAR 1”</a:t>
                      </a:r>
                      <a:endParaRPr lang="de-DE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22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I</a:t>
                      </a:r>
                      <a:r>
                        <a:rPr lang="en-US" sz="1400" kern="1200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MyIncludeDir</a:t>
                      </a:r>
                      <a:endParaRPr lang="de-DE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Add directory to search for includes</a:t>
                      </a:r>
                      <a:endParaRPr lang="de-DE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58485"/>
              </p:ext>
            </p:extLst>
          </p:nvPr>
        </p:nvGraphicFramePr>
        <p:xfrm>
          <a:off x="1086933" y="5193956"/>
          <a:ext cx="5292588" cy="609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4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7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854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LMyLibraryDir</a:t>
                      </a:r>
                      <a:endParaRPr lang="de-DE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Add directory to search for libraries</a:t>
                      </a:r>
                      <a:endParaRPr lang="de-DE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854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-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lgreatFeature</a:t>
                      </a:r>
                      <a:endParaRPr lang="de-DE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Links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agains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 </a:t>
                      </a:r>
                      <a:r>
                        <a:rPr lang="en-US" sz="1400" i="1" kern="12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libgreatFeature.a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 or </a:t>
                      </a:r>
                      <a:r>
                        <a:rPr lang="en-US" sz="1400" i="1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0"/>
                          <a:cs typeface="Calibri" pitchFamily="34" charset="0"/>
                        </a:rPr>
                        <a:t>libgreatfeature.so</a:t>
                      </a:r>
                      <a:endParaRPr lang="de-DE" sz="1400" i="1" kern="12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00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C++ project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6" name="Inhaltsplatzhalter 1"/>
          <p:cNvSpPr>
            <a:spLocks noGrp="1"/>
          </p:cNvSpPr>
          <p:nvPr>
            <p:ph idx="1"/>
          </p:nvPr>
        </p:nvSpPr>
        <p:spPr>
          <a:xfrm>
            <a:off x="627063" y="1181529"/>
            <a:ext cx="7704856" cy="4680520"/>
          </a:xfrm>
        </p:spPr>
        <p:txBody>
          <a:bodyPr/>
          <a:lstStyle/>
          <a:p>
            <a:r>
              <a:rPr lang="en-US" dirty="0"/>
              <a:t>Tasks of a build system</a:t>
            </a:r>
          </a:p>
          <a:p>
            <a:pPr lvl="1"/>
            <a:r>
              <a:rPr lang="en-US" dirty="0"/>
              <a:t>Search for available compiler</a:t>
            </a:r>
          </a:p>
          <a:p>
            <a:pPr lvl="1"/>
            <a:r>
              <a:rPr lang="en-US" dirty="0"/>
              <a:t>Handle dependencies - only rebuild parts that have changed</a:t>
            </a:r>
          </a:p>
          <a:p>
            <a:pPr lvl="1"/>
            <a:r>
              <a:rPr lang="en-US" dirty="0"/>
              <a:t>Assist with compile options (Debug/Release Mode)</a:t>
            </a:r>
          </a:p>
          <a:p>
            <a:pPr lvl="1"/>
            <a:r>
              <a:rPr lang="en-US" dirty="0"/>
              <a:t>Find libraries and generate according linking parameters</a:t>
            </a:r>
          </a:p>
          <a:p>
            <a:pPr lvl="1"/>
            <a:r>
              <a:rPr lang="en-US" dirty="0"/>
              <a:t>Handle installation/deployment</a:t>
            </a:r>
          </a:p>
          <a:p>
            <a:pPr lvl="1"/>
            <a:r>
              <a:rPr lang="en-US" dirty="0"/>
              <a:t>Integration of other tools ( test drivers, documentation generators)</a:t>
            </a:r>
          </a:p>
          <a:p>
            <a:r>
              <a:rPr lang="en-US" dirty="0"/>
              <a:t>Many build system available</a:t>
            </a:r>
          </a:p>
          <a:p>
            <a:pPr lvl="1"/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 err="1"/>
              <a:t>Scons</a:t>
            </a:r>
            <a:endParaRPr lang="en-US" dirty="0"/>
          </a:p>
          <a:p>
            <a:pPr lvl="1"/>
            <a:r>
              <a:rPr lang="en-US" dirty="0" err="1"/>
              <a:t>Gradle</a:t>
            </a:r>
            <a:endParaRPr lang="en-US" dirty="0"/>
          </a:p>
          <a:p>
            <a:pPr lvl="1"/>
            <a:r>
              <a:rPr lang="en-US" i="1" dirty="0" err="1"/>
              <a:t>CMake</a:t>
            </a:r>
            <a:endParaRPr lang="en-US" i="1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35315"/>
      </p:ext>
    </p:extLst>
  </p:cSld>
  <p:clrMapOvr>
    <a:masterClrMapping/>
  </p:clrMapOvr>
</p:sld>
</file>

<file path=ppt/theme/theme1.xml><?xml version="1.0" encoding="utf-8"?>
<a:theme xmlns:a="http://schemas.openxmlformats.org/drawingml/2006/main" name="LME_FAU_Slides_4_3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ME_FAU_Slides_4_3_Sit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Exercise1023</Template>
  <TotalTime>923</TotalTime>
  <Words>704</Words>
  <Application>Microsoft Office PowerPoint</Application>
  <PresentationFormat>On-screen Show (4:3)</PresentationFormat>
  <Paragraphs>193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ＭＳ Ｐゴシック</vt:lpstr>
      <vt:lpstr>宋体</vt:lpstr>
      <vt:lpstr>Arial</vt:lpstr>
      <vt:lpstr>Calibri</vt:lpstr>
      <vt:lpstr>Courier New</vt:lpstr>
      <vt:lpstr>Helvetica Neue</vt:lpstr>
      <vt:lpstr>Lucida Grande</vt:lpstr>
      <vt:lpstr>roboto</vt:lpstr>
      <vt:lpstr>LME_FAU_Slides_4_3_Title</vt:lpstr>
      <vt:lpstr>LME_FAU_Slides_4_3_Sites</vt:lpstr>
      <vt:lpstr>AdvPT Exercise 1</vt:lpstr>
      <vt:lpstr>Content</vt:lpstr>
      <vt:lpstr>Organization</vt:lpstr>
      <vt:lpstr>Assignment plan</vt:lpstr>
      <vt:lpstr>Assignment plan</vt:lpstr>
      <vt:lpstr>Building a C++ project</vt:lpstr>
      <vt:lpstr>Building a C++ project</vt:lpstr>
      <vt:lpstr>Building a C++ project</vt:lpstr>
      <vt:lpstr>Building a C++ project</vt:lpstr>
      <vt:lpstr>CMake</vt:lpstr>
      <vt:lpstr>C++ IDEs</vt:lpstr>
      <vt:lpstr>Memory management</vt:lpstr>
      <vt:lpstr>Pointor</vt:lpstr>
      <vt:lpstr>Pointor</vt:lpstr>
      <vt:lpstr>Memory region</vt:lpstr>
      <vt:lpstr>Stack</vt:lpstr>
      <vt:lpstr>Heap </vt:lpstr>
      <vt:lpstr>Memory Leaks</vt:lpstr>
      <vt:lpstr>Common errors</vt:lpstr>
      <vt:lpstr>Common errors</vt:lpstr>
      <vt:lpstr>Common errors</vt:lpstr>
      <vt:lpstr>Common errors</vt:lpstr>
      <vt:lpstr>Rule of three </vt:lpstr>
      <vt:lpstr>Thank you and good luck!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AdvPT Exercise 1</dc:title>
  <dc:creator>Chang Liu</dc:creator>
  <cp:lastModifiedBy>Chaitanya Dev</cp:lastModifiedBy>
  <cp:revision>25</cp:revision>
  <cp:lastPrinted>2011-07-19T13:40:57Z</cp:lastPrinted>
  <dcterms:created xsi:type="dcterms:W3CDTF">2017-10-20T07:46:42Z</dcterms:created>
  <dcterms:modified xsi:type="dcterms:W3CDTF">2017-11-03T15:23:36Z</dcterms:modified>
</cp:coreProperties>
</file>