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846" r:id="rId5"/>
    <p:sldId id="843" r:id="rId6"/>
    <p:sldId id="855" r:id="rId7"/>
    <p:sldId id="957" r:id="rId8"/>
    <p:sldId id="958" r:id="rId9"/>
    <p:sldId id="874" r:id="rId10"/>
    <p:sldId id="870" r:id="rId11"/>
    <p:sldId id="960" r:id="rId12"/>
    <p:sldId id="863" r:id="rId13"/>
    <p:sldId id="849" r:id="rId14"/>
    <p:sldId id="848" r:id="rId15"/>
  </p:sldIdLst>
  <p:sldSz cx="12192000" cy="6858000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38D5514-D1E9-D64C-BB10-9057DC39C0EB}">
          <p14:sldIdLst>
            <p14:sldId id="846"/>
            <p14:sldId id="843"/>
          </p14:sldIdLst>
        </p14:section>
        <p14:section name="Section 1" id="{B99D098C-D2D8-4E14-9FEC-97DADC529A4B}">
          <p14:sldIdLst>
            <p14:sldId id="855"/>
          </p14:sldIdLst>
        </p14:section>
        <p14:section name="Coffee break 1" id="{22375F8D-6D5F-453B-AA75-16FA7BE4EADE}">
          <p14:sldIdLst>
            <p14:sldId id="957"/>
          </p14:sldIdLst>
        </p14:section>
        <p14:section name="Section 2" id="{052E4CFD-4F96-47C5-92A3-7CE30532F1A3}">
          <p14:sldIdLst>
            <p14:sldId id="958"/>
          </p14:sldIdLst>
        </p14:section>
        <p14:section name="Lunch" id="{D5C55CA3-76C0-43ED-919F-BA7DBE01B622}">
          <p14:sldIdLst>
            <p14:sldId id="874"/>
          </p14:sldIdLst>
        </p14:section>
        <p14:section name="Section 3" id="{18FFAB0C-4B5D-4C20-9056-9B9178DD3589}">
          <p14:sldIdLst>
            <p14:sldId id="870"/>
          </p14:sldIdLst>
        </p14:section>
        <p14:section name="Coffee break 2" id="{545E1C77-25BE-4412-AA9A-5696F6D16FF8}">
          <p14:sldIdLst>
            <p14:sldId id="960"/>
          </p14:sldIdLst>
        </p14:section>
        <p14:section name="Section 4" id="{7EC01754-6045-42E3-A805-BD135B313320}">
          <p14:sldIdLst>
            <p14:sldId id="863"/>
          </p14:sldIdLst>
        </p14:section>
        <p14:section name="Q&amp;A" id="{9A906265-4B2A-4FFB-9B4B-F7CFD4B76354}">
          <p14:sldIdLst>
            <p14:sldId id="849"/>
            <p14:sldId id="8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1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FF"/>
    <a:srgbClr val="01B4FF"/>
    <a:srgbClr val="191932"/>
    <a:srgbClr val="00A8FF"/>
    <a:srgbClr val="00DC3C"/>
    <a:srgbClr val="01C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3AF55-0644-4559-A676-5CA987B87686}" v="94" dt="2019-11-11T09:20:44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1685" autoAdjust="0"/>
  </p:normalViewPr>
  <p:slideViewPr>
    <p:cSldViewPr snapToGrid="0" snapToObjects="1">
      <p:cViewPr varScale="1">
        <p:scale>
          <a:sx n="104" d="100"/>
          <a:sy n="104" d="100"/>
        </p:scale>
        <p:origin x="852" y="72"/>
      </p:cViewPr>
      <p:guideLst>
        <p:guide orient="horz" pos="191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21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sym Romanov" userId="e23bc72e-b6d6-4637-92ce-e2b102a3e11e" providerId="ADAL" clId="{9C6865C3-E884-4B26-8137-81F4AABCBA91}"/>
    <pc:docChg chg="undo custSel addSld delSld modSld sldOrd delMainMaster modMainMaster addSection delSection modSection">
      <pc:chgData name="Maksym Romanov" userId="e23bc72e-b6d6-4637-92ce-e2b102a3e11e" providerId="ADAL" clId="{9C6865C3-E884-4B26-8137-81F4AABCBA91}" dt="2019-10-23T09:19:38.775" v="256"/>
      <pc:docMkLst>
        <pc:docMk/>
      </pc:docMkLst>
      <pc:sldChg chg="addSp delSp modSp">
        <pc:chgData name="Maksym Romanov" userId="e23bc72e-b6d6-4637-92ce-e2b102a3e11e" providerId="ADAL" clId="{9C6865C3-E884-4B26-8137-81F4AABCBA91}" dt="2019-10-23T09:10:00.014" v="233" actId="20577"/>
        <pc:sldMkLst>
          <pc:docMk/>
          <pc:sldMk cId="2863075792" sldId="843"/>
        </pc:sldMkLst>
        <pc:spChg chg="mod">
          <ac:chgData name="Maksym Romanov" userId="e23bc72e-b6d6-4637-92ce-e2b102a3e11e" providerId="ADAL" clId="{9C6865C3-E884-4B26-8137-81F4AABCBA91}" dt="2019-10-23T09:09:50.026" v="232" actId="207"/>
          <ac:spMkLst>
            <pc:docMk/>
            <pc:sldMk cId="2863075792" sldId="843"/>
            <ac:spMk id="14" creationId="{83C34834-729E-4388-A7F3-4D8662F809C8}"/>
          </ac:spMkLst>
        </pc:spChg>
        <pc:spChg chg="mod">
          <ac:chgData name="Maksym Romanov" userId="e23bc72e-b6d6-4637-92ce-e2b102a3e11e" providerId="ADAL" clId="{9C6865C3-E884-4B26-8137-81F4AABCBA91}" dt="2019-10-23T09:08:09.319" v="229" actId="465"/>
          <ac:spMkLst>
            <pc:docMk/>
            <pc:sldMk cId="2863075792" sldId="843"/>
            <ac:spMk id="15" creationId="{6B21EC07-4724-4A7C-9984-5A12EF636F8A}"/>
          </ac:spMkLst>
        </pc:spChg>
        <pc:spChg chg="mod">
          <ac:chgData name="Maksym Romanov" userId="e23bc72e-b6d6-4637-92ce-e2b102a3e11e" providerId="ADAL" clId="{9C6865C3-E884-4B26-8137-81F4AABCBA91}" dt="2019-10-23T09:09:50.026" v="232" actId="207"/>
          <ac:spMkLst>
            <pc:docMk/>
            <pc:sldMk cId="2863075792" sldId="843"/>
            <ac:spMk id="18" creationId="{018131C2-AFBD-40E1-841E-91610A8DEBBB}"/>
          </ac:spMkLst>
        </pc:spChg>
        <pc:spChg chg="add del">
          <ac:chgData name="Maksym Romanov" userId="e23bc72e-b6d6-4637-92ce-e2b102a3e11e" providerId="ADAL" clId="{9C6865C3-E884-4B26-8137-81F4AABCBA91}" dt="2019-10-23T09:06:40.035" v="185" actId="478"/>
          <ac:spMkLst>
            <pc:docMk/>
            <pc:sldMk cId="2863075792" sldId="843"/>
            <ac:spMk id="19" creationId="{5000B050-F2D6-4625-B720-DDB9F85965F2}"/>
          </ac:spMkLst>
        </pc:spChg>
        <pc:spChg chg="mod">
          <ac:chgData name="Maksym Romanov" userId="e23bc72e-b6d6-4637-92ce-e2b102a3e11e" providerId="ADAL" clId="{9C6865C3-E884-4B26-8137-81F4AABCBA91}" dt="2019-10-23T09:10:00.014" v="233" actId="20577"/>
          <ac:spMkLst>
            <pc:docMk/>
            <pc:sldMk cId="2863075792" sldId="843"/>
            <ac:spMk id="22" creationId="{00000000-0000-0000-0000-000000000000}"/>
          </ac:spMkLst>
        </pc:spChg>
        <pc:spChg chg="mod">
          <ac:chgData name="Maksym Romanov" userId="e23bc72e-b6d6-4637-92ce-e2b102a3e11e" providerId="ADAL" clId="{9C6865C3-E884-4B26-8137-81F4AABCBA91}" dt="2019-10-23T09:07:56.742" v="227" actId="465"/>
          <ac:spMkLst>
            <pc:docMk/>
            <pc:sldMk cId="2863075792" sldId="843"/>
            <ac:spMk id="23" creationId="{536B6C14-5376-4E96-B20E-FD09BF335061}"/>
          </ac:spMkLst>
        </pc:spChg>
        <pc:spChg chg="mod">
          <ac:chgData name="Maksym Romanov" userId="e23bc72e-b6d6-4637-92ce-e2b102a3e11e" providerId="ADAL" clId="{9C6865C3-E884-4B26-8137-81F4AABCBA91}" dt="2019-10-23T09:08:09.319" v="229" actId="465"/>
          <ac:spMkLst>
            <pc:docMk/>
            <pc:sldMk cId="2863075792" sldId="843"/>
            <ac:spMk id="24" creationId="{7FC8C855-1D9A-4B93-BA11-6237FAC5CD02}"/>
          </ac:spMkLst>
        </pc:spChg>
        <pc:spChg chg="mod">
          <ac:chgData name="Maksym Romanov" userId="e23bc72e-b6d6-4637-92ce-e2b102a3e11e" providerId="ADAL" clId="{9C6865C3-E884-4B26-8137-81F4AABCBA91}" dt="2019-10-23T09:08:09.319" v="229" actId="465"/>
          <ac:spMkLst>
            <pc:docMk/>
            <pc:sldMk cId="2863075792" sldId="843"/>
            <ac:spMk id="25" creationId="{AB3078CF-49E2-4C3A-8A23-958BBE9FDCE2}"/>
          </ac:spMkLst>
        </pc:spChg>
        <pc:spChg chg="mod">
          <ac:chgData name="Maksym Romanov" userId="e23bc72e-b6d6-4637-92ce-e2b102a3e11e" providerId="ADAL" clId="{9C6865C3-E884-4B26-8137-81F4AABCBA91}" dt="2019-10-23T09:08:09.319" v="229" actId="465"/>
          <ac:spMkLst>
            <pc:docMk/>
            <pc:sldMk cId="2863075792" sldId="843"/>
            <ac:spMk id="26" creationId="{6868F037-E91C-4486-BF6A-CAEEE12E8F0D}"/>
          </ac:spMkLst>
        </pc:spChg>
        <pc:spChg chg="mod">
          <ac:chgData name="Maksym Romanov" userId="e23bc72e-b6d6-4637-92ce-e2b102a3e11e" providerId="ADAL" clId="{9C6865C3-E884-4B26-8137-81F4AABCBA91}" dt="2019-10-23T09:07:56.742" v="227" actId="465"/>
          <ac:spMkLst>
            <pc:docMk/>
            <pc:sldMk cId="2863075792" sldId="843"/>
            <ac:spMk id="27" creationId="{FDF3B3CD-D85F-44B4-BD37-B5DA0C1DDB4F}"/>
          </ac:spMkLst>
        </pc:spChg>
        <pc:spChg chg="add del">
          <ac:chgData name="Maksym Romanov" userId="e23bc72e-b6d6-4637-92ce-e2b102a3e11e" providerId="ADAL" clId="{9C6865C3-E884-4B26-8137-81F4AABCBA91}" dt="2019-10-23T09:06:40.035" v="185" actId="478"/>
          <ac:spMkLst>
            <pc:docMk/>
            <pc:sldMk cId="2863075792" sldId="843"/>
            <ac:spMk id="28" creationId="{2CBD69D5-7CAF-452B-948B-1E6696C5C6EA}"/>
          </ac:spMkLst>
        </pc:spChg>
        <pc:spChg chg="del">
          <ac:chgData name="Maksym Romanov" userId="e23bc72e-b6d6-4637-92ce-e2b102a3e11e" providerId="ADAL" clId="{9C6865C3-E884-4B26-8137-81F4AABCBA91}" dt="2019-10-23T09:07:23.843" v="225" actId="478"/>
          <ac:spMkLst>
            <pc:docMk/>
            <pc:sldMk cId="2863075792" sldId="843"/>
            <ac:spMk id="29" creationId="{661C7574-4823-41E9-B6AB-AAC5F68F99E3}"/>
          </ac:spMkLst>
        </pc:spChg>
        <pc:spChg chg="mod">
          <ac:chgData name="Maksym Romanov" userId="e23bc72e-b6d6-4637-92ce-e2b102a3e11e" providerId="ADAL" clId="{9C6865C3-E884-4B26-8137-81F4AABCBA91}" dt="2019-10-23T09:08:09.319" v="229" actId="465"/>
          <ac:spMkLst>
            <pc:docMk/>
            <pc:sldMk cId="2863075792" sldId="843"/>
            <ac:spMk id="30" creationId="{C8A644BE-1EB7-4CA0-8AAD-B5593F4F5C47}"/>
          </ac:spMkLst>
        </pc:spChg>
        <pc:spChg chg="del">
          <ac:chgData name="Maksym Romanov" userId="e23bc72e-b6d6-4637-92ce-e2b102a3e11e" providerId="ADAL" clId="{9C6865C3-E884-4B26-8137-81F4AABCBA91}" dt="2019-10-23T09:07:23.843" v="225" actId="478"/>
          <ac:spMkLst>
            <pc:docMk/>
            <pc:sldMk cId="2863075792" sldId="843"/>
            <ac:spMk id="31" creationId="{DEC14872-D3D4-4F8F-B988-61781F538505}"/>
          </ac:spMkLst>
        </pc:spChg>
        <pc:spChg chg="mod">
          <ac:chgData name="Maksym Romanov" userId="e23bc72e-b6d6-4637-92ce-e2b102a3e11e" providerId="ADAL" clId="{9C6865C3-E884-4B26-8137-81F4AABCBA91}" dt="2019-10-23T09:09:50.026" v="232" actId="207"/>
          <ac:spMkLst>
            <pc:docMk/>
            <pc:sldMk cId="2863075792" sldId="843"/>
            <ac:spMk id="32" creationId="{A9930E75-4A5A-4631-9920-79E134627146}"/>
          </ac:spMkLst>
        </pc:spChg>
        <pc:spChg chg="mod">
          <ac:chgData name="Maksym Romanov" userId="e23bc72e-b6d6-4637-92ce-e2b102a3e11e" providerId="ADAL" clId="{9C6865C3-E884-4B26-8137-81F4AABCBA91}" dt="2019-10-23T09:07:56.742" v="227" actId="465"/>
          <ac:spMkLst>
            <pc:docMk/>
            <pc:sldMk cId="2863075792" sldId="843"/>
            <ac:spMk id="33" creationId="{D6B9D86D-83F7-4C26-8378-7FBAF56BFB9B}"/>
          </ac:spMkLst>
        </pc:spChg>
        <pc:spChg chg="mod">
          <ac:chgData name="Maksym Romanov" userId="e23bc72e-b6d6-4637-92ce-e2b102a3e11e" providerId="ADAL" clId="{9C6865C3-E884-4B26-8137-81F4AABCBA91}" dt="2019-10-23T09:08:09.319" v="229" actId="465"/>
          <ac:spMkLst>
            <pc:docMk/>
            <pc:sldMk cId="2863075792" sldId="843"/>
            <ac:spMk id="34" creationId="{DA7F66F9-6007-4581-978B-A0F0DEB0A9A3}"/>
          </ac:spMkLst>
        </pc:spChg>
        <pc:spChg chg="mod">
          <ac:chgData name="Maksym Romanov" userId="e23bc72e-b6d6-4637-92ce-e2b102a3e11e" providerId="ADAL" clId="{9C6865C3-E884-4B26-8137-81F4AABCBA91}" dt="2019-10-23T09:08:09.319" v="229" actId="465"/>
          <ac:spMkLst>
            <pc:docMk/>
            <pc:sldMk cId="2863075792" sldId="843"/>
            <ac:spMk id="35" creationId="{6B7E7FB5-A2E9-466C-AA49-7F795B4D09F3}"/>
          </ac:spMkLst>
        </pc:spChg>
        <pc:spChg chg="mod">
          <ac:chgData name="Maksym Romanov" userId="e23bc72e-b6d6-4637-92ce-e2b102a3e11e" providerId="ADAL" clId="{9C6865C3-E884-4B26-8137-81F4AABCBA91}" dt="2019-10-23T09:08:09.319" v="229" actId="465"/>
          <ac:spMkLst>
            <pc:docMk/>
            <pc:sldMk cId="2863075792" sldId="843"/>
            <ac:spMk id="36" creationId="{44B26BEF-077A-4775-A5A8-F1C00E10FEFA}"/>
          </ac:spMkLst>
        </pc:spChg>
        <pc:spChg chg="mod">
          <ac:chgData name="Maksym Romanov" userId="e23bc72e-b6d6-4637-92ce-e2b102a3e11e" providerId="ADAL" clId="{9C6865C3-E884-4B26-8137-81F4AABCBA91}" dt="2019-10-23T09:09:20.029" v="231" actId="207"/>
          <ac:spMkLst>
            <pc:docMk/>
            <pc:sldMk cId="2863075792" sldId="843"/>
            <ac:spMk id="37" creationId="{B5172506-77A9-431D-BD88-3EB284DCE87D}"/>
          </ac:spMkLst>
        </pc:spChg>
        <pc:spChg chg="mod">
          <ac:chgData name="Maksym Romanov" userId="e23bc72e-b6d6-4637-92ce-e2b102a3e11e" providerId="ADAL" clId="{9C6865C3-E884-4B26-8137-81F4AABCBA91}" dt="2019-10-23T09:08:09.319" v="229" actId="465"/>
          <ac:spMkLst>
            <pc:docMk/>
            <pc:sldMk cId="2863075792" sldId="843"/>
            <ac:spMk id="40" creationId="{53FC6DE6-77FE-47EC-8139-E2007AD0C1FE}"/>
          </ac:spMkLst>
        </pc:spChg>
        <pc:spChg chg="mod">
          <ac:chgData name="Maksym Romanov" userId="e23bc72e-b6d6-4637-92ce-e2b102a3e11e" providerId="ADAL" clId="{9C6865C3-E884-4B26-8137-81F4AABCBA91}" dt="2019-10-23T09:09:50.026" v="232" actId="207"/>
          <ac:spMkLst>
            <pc:docMk/>
            <pc:sldMk cId="2863075792" sldId="843"/>
            <ac:spMk id="41" creationId="{BE3DFB94-3A4E-4DE6-BE27-1446B22D9E82}"/>
          </ac:spMkLst>
        </pc:spChg>
        <pc:spChg chg="mod">
          <ac:chgData name="Maksym Romanov" userId="e23bc72e-b6d6-4637-92ce-e2b102a3e11e" providerId="ADAL" clId="{9C6865C3-E884-4B26-8137-81F4AABCBA91}" dt="2019-10-23T09:07:56.742" v="227" actId="465"/>
          <ac:spMkLst>
            <pc:docMk/>
            <pc:sldMk cId="2863075792" sldId="843"/>
            <ac:spMk id="42" creationId="{C75EE64E-8D24-480D-ADEE-33BA6AD92B99}"/>
          </ac:spMkLst>
        </pc:spChg>
      </pc:sldChg>
      <pc:sldChg chg="delSp modSp">
        <pc:chgData name="Maksym Romanov" userId="e23bc72e-b6d6-4637-92ce-e2b102a3e11e" providerId="ADAL" clId="{9C6865C3-E884-4B26-8137-81F4AABCBA91}" dt="2019-10-23T09:10:37.679" v="235" actId="478"/>
        <pc:sldMkLst>
          <pc:docMk/>
          <pc:sldMk cId="3845942083" sldId="846"/>
        </pc:sldMkLst>
        <pc:spChg chg="del mod">
          <ac:chgData name="Maksym Romanov" userId="e23bc72e-b6d6-4637-92ce-e2b102a3e11e" providerId="ADAL" clId="{9C6865C3-E884-4B26-8137-81F4AABCBA91}" dt="2019-10-23T09:10:37.679" v="235" actId="478"/>
          <ac:spMkLst>
            <pc:docMk/>
            <pc:sldMk cId="3845942083" sldId="846"/>
            <ac:spMk id="21" creationId="{C3B04285-B6B0-4ACF-A72B-32DE59AF6E10}"/>
          </ac:spMkLst>
        </pc:spChg>
      </pc:sldChg>
      <pc:sldChg chg="modSp add">
        <pc:chgData name="Maksym Romanov" userId="e23bc72e-b6d6-4637-92ce-e2b102a3e11e" providerId="ADAL" clId="{9C6865C3-E884-4B26-8137-81F4AABCBA91}" dt="2019-10-23T09:02:02.360" v="69" actId="313"/>
        <pc:sldMkLst>
          <pc:docMk/>
          <pc:sldMk cId="3766264154" sldId="957"/>
        </pc:sldMkLst>
        <pc:spChg chg="mod">
          <ac:chgData name="Maksym Romanov" userId="e23bc72e-b6d6-4637-92ce-e2b102a3e11e" providerId="ADAL" clId="{9C6865C3-E884-4B26-8137-81F4AABCBA91}" dt="2019-10-23T09:02:02.360" v="69" actId="313"/>
          <ac:spMkLst>
            <pc:docMk/>
            <pc:sldMk cId="3766264154" sldId="957"/>
            <ac:spMk id="20" creationId="{00000000-0000-0000-0000-000000000000}"/>
          </ac:spMkLst>
        </pc:spChg>
      </pc:sldChg>
      <pc:sldChg chg="add">
        <pc:chgData name="Maksym Romanov" userId="e23bc72e-b6d6-4637-92ce-e2b102a3e11e" providerId="ADAL" clId="{9C6865C3-E884-4B26-8137-81F4AABCBA91}" dt="2019-10-23T09:02:19.443" v="70"/>
        <pc:sldMkLst>
          <pc:docMk/>
          <pc:sldMk cId="2741876880" sldId="958"/>
        </pc:sldMkLst>
      </pc:sldChg>
      <pc:sldChg chg="add">
        <pc:chgData name="Maksym Romanov" userId="e23bc72e-b6d6-4637-92ce-e2b102a3e11e" providerId="ADAL" clId="{9C6865C3-E884-4B26-8137-81F4AABCBA91}" dt="2019-10-23T09:04:12.158" v="89"/>
        <pc:sldMkLst>
          <pc:docMk/>
          <pc:sldMk cId="1817284320" sldId="960"/>
        </pc:sldMkLst>
      </pc:sldChg>
    </pc:docChg>
  </pc:docChgLst>
  <pc:docChgLst>
    <pc:chgData name="Maksym Romanov" userId="e23bc72e-b6d6-4637-92ce-e2b102a3e11e" providerId="ADAL" clId="{E223AF55-0644-4559-A676-5CA987B87686}"/>
    <pc:docChg chg="undo custSel addSld delSld modSld modMainMaster modSection">
      <pc:chgData name="Maksym Romanov" userId="e23bc72e-b6d6-4637-92ce-e2b102a3e11e" providerId="ADAL" clId="{E223AF55-0644-4559-A676-5CA987B87686}" dt="2019-11-11T09:20:44.838" v="263"/>
      <pc:docMkLst>
        <pc:docMk/>
      </pc:docMkLst>
      <pc:sldChg chg="addSp delSp modSp">
        <pc:chgData name="Maksym Romanov" userId="e23bc72e-b6d6-4637-92ce-e2b102a3e11e" providerId="ADAL" clId="{E223AF55-0644-4559-A676-5CA987B87686}" dt="2019-11-04T10:55:33.925" v="245" actId="1076"/>
        <pc:sldMkLst>
          <pc:docMk/>
          <pc:sldMk cId="2863075792" sldId="843"/>
        </pc:sldMkLst>
        <pc:spChg chg="add del mod">
          <ac:chgData name="Maksym Romanov" userId="e23bc72e-b6d6-4637-92ce-e2b102a3e11e" providerId="ADAL" clId="{E223AF55-0644-4559-A676-5CA987B87686}" dt="2019-11-04T10:28:18.880" v="118" actId="478"/>
          <ac:spMkLst>
            <pc:docMk/>
            <pc:sldMk cId="2863075792" sldId="843"/>
            <ac:spMk id="2" creationId="{1618EAAF-D1AA-4FB3-91E2-86B36585E59F}"/>
          </ac:spMkLst>
        </pc:spChg>
        <pc:spChg chg="add mod">
          <ac:chgData name="Maksym Romanov" userId="e23bc72e-b6d6-4637-92ce-e2b102a3e11e" providerId="ADAL" clId="{E223AF55-0644-4559-A676-5CA987B87686}" dt="2019-11-04T10:55:33.925" v="245" actId="1076"/>
          <ac:spMkLst>
            <pc:docMk/>
            <pc:sldMk cId="2863075792" sldId="843"/>
            <ac:spMk id="3" creationId="{204A739F-71A8-48C8-A598-5F1182CA17DB}"/>
          </ac:spMkLst>
        </pc:spChg>
        <pc:spChg chg="add del mod">
          <ac:chgData name="Maksym Romanov" userId="e23bc72e-b6d6-4637-92ce-e2b102a3e11e" providerId="ADAL" clId="{E223AF55-0644-4559-A676-5CA987B87686}" dt="2019-11-04T10:44:09.102" v="233" actId="478"/>
          <ac:spMkLst>
            <pc:docMk/>
            <pc:sldMk cId="2863075792" sldId="843"/>
            <ac:spMk id="4" creationId="{25BFAFF4-4D61-4622-BD2D-E956B93DA10A}"/>
          </ac:spMkLst>
        </pc:spChg>
        <pc:spChg chg="del mod">
          <ac:chgData name="Maksym Romanov" userId="e23bc72e-b6d6-4637-92ce-e2b102a3e11e" providerId="ADAL" clId="{E223AF55-0644-4559-A676-5CA987B87686}" dt="2019-11-04T10:43:45.752" v="225" actId="478"/>
          <ac:spMkLst>
            <pc:docMk/>
            <pc:sldMk cId="2863075792" sldId="843"/>
            <ac:spMk id="10" creationId="{A46CBB31-B574-4FDD-9BCB-C89DB57C4963}"/>
          </ac:spMkLst>
        </pc:spChg>
        <pc:spChg chg="del">
          <ac:chgData name="Maksym Romanov" userId="e23bc72e-b6d6-4637-92ce-e2b102a3e11e" providerId="ADAL" clId="{E223AF55-0644-4559-A676-5CA987B87686}" dt="2019-11-04T10:43:47.267" v="226" actId="478"/>
          <ac:spMkLst>
            <pc:docMk/>
            <pc:sldMk cId="2863075792" sldId="843"/>
            <ac:spMk id="12" creationId="{00000000-0000-0000-0000-000000000000}"/>
          </ac:spMkLst>
        </pc:spChg>
        <pc:spChg chg="mod topLvl">
          <ac:chgData name="Maksym Romanov" userId="e23bc72e-b6d6-4637-92ce-e2b102a3e11e" providerId="ADAL" clId="{E223AF55-0644-4559-A676-5CA987B87686}" dt="2019-11-04T10:53:14.752" v="242" actId="255"/>
          <ac:spMkLst>
            <pc:docMk/>
            <pc:sldMk cId="2863075792" sldId="843"/>
            <ac:spMk id="14" creationId="{83C34834-729E-4388-A7F3-4D8662F809C8}"/>
          </ac:spMkLst>
        </pc:spChg>
        <pc:spChg chg="mod topLvl">
          <ac:chgData name="Maksym Romanov" userId="e23bc72e-b6d6-4637-92ce-e2b102a3e11e" providerId="ADAL" clId="{E223AF55-0644-4559-A676-5CA987B87686}" dt="2019-11-04T10:53:03.530" v="241" actId="255"/>
          <ac:spMkLst>
            <pc:docMk/>
            <pc:sldMk cId="2863075792" sldId="843"/>
            <ac:spMk id="15" creationId="{6B21EC07-4724-4A7C-9984-5A12EF636F8A}"/>
          </ac:spMkLst>
        </pc:spChg>
        <pc:spChg chg="mod topLvl">
          <ac:chgData name="Maksym Romanov" userId="e23bc72e-b6d6-4637-92ce-e2b102a3e11e" providerId="ADAL" clId="{E223AF55-0644-4559-A676-5CA987B87686}" dt="2019-11-04T10:53:14.752" v="242" actId="255"/>
          <ac:spMkLst>
            <pc:docMk/>
            <pc:sldMk cId="2863075792" sldId="843"/>
            <ac:spMk id="18" creationId="{018131C2-AFBD-40E1-841E-91610A8DEBBB}"/>
          </ac:spMkLst>
        </pc:spChg>
        <pc:spChg chg="del">
          <ac:chgData name="Maksym Romanov" userId="e23bc72e-b6d6-4637-92ce-e2b102a3e11e" providerId="ADAL" clId="{E223AF55-0644-4559-A676-5CA987B87686}" dt="2019-11-04T10:43:41.070" v="223" actId="478"/>
          <ac:spMkLst>
            <pc:docMk/>
            <pc:sldMk cId="2863075792" sldId="843"/>
            <ac:spMk id="20" creationId="{00000000-0000-0000-0000-000000000000}"/>
          </ac:spMkLst>
        </pc:spChg>
        <pc:spChg chg="del">
          <ac:chgData name="Maksym Romanov" userId="e23bc72e-b6d6-4637-92ce-e2b102a3e11e" providerId="ADAL" clId="{E223AF55-0644-4559-A676-5CA987B87686}" dt="2019-11-04T10:33:21.550" v="173" actId="478"/>
          <ac:spMkLst>
            <pc:docMk/>
            <pc:sldMk cId="2863075792" sldId="843"/>
            <ac:spMk id="21" creationId="{C3B04285-B6B0-4ACF-A72B-32DE59AF6E10}"/>
          </ac:spMkLst>
        </pc:spChg>
        <pc:spChg chg="del mod">
          <ac:chgData name="Maksym Romanov" userId="e23bc72e-b6d6-4637-92ce-e2b102a3e11e" providerId="ADAL" clId="{E223AF55-0644-4559-A676-5CA987B87686}" dt="2019-11-04T10:43:59.374" v="230" actId="478"/>
          <ac:spMkLst>
            <pc:docMk/>
            <pc:sldMk cId="2863075792" sldId="843"/>
            <ac:spMk id="22" creationId="{00000000-0000-0000-0000-000000000000}"/>
          </ac:spMkLst>
        </pc:spChg>
        <pc:spChg chg="mod topLvl">
          <ac:chgData name="Maksym Romanov" userId="e23bc72e-b6d6-4637-92ce-e2b102a3e11e" providerId="ADAL" clId="{E223AF55-0644-4559-A676-5CA987B87686}" dt="2019-11-04T10:52:47.836" v="240" actId="165"/>
          <ac:spMkLst>
            <pc:docMk/>
            <pc:sldMk cId="2863075792" sldId="843"/>
            <ac:spMk id="23" creationId="{536B6C14-5376-4E96-B20E-FD09BF335061}"/>
          </ac:spMkLst>
        </pc:spChg>
        <pc:spChg chg="mod topLvl">
          <ac:chgData name="Maksym Romanov" userId="e23bc72e-b6d6-4637-92ce-e2b102a3e11e" providerId="ADAL" clId="{E223AF55-0644-4559-A676-5CA987B87686}" dt="2019-11-04T10:52:47.836" v="240" actId="165"/>
          <ac:spMkLst>
            <pc:docMk/>
            <pc:sldMk cId="2863075792" sldId="843"/>
            <ac:spMk id="24" creationId="{7FC8C855-1D9A-4B93-BA11-6237FAC5CD02}"/>
          </ac:spMkLst>
        </pc:spChg>
        <pc:spChg chg="mod topLvl">
          <ac:chgData name="Maksym Romanov" userId="e23bc72e-b6d6-4637-92ce-e2b102a3e11e" providerId="ADAL" clId="{E223AF55-0644-4559-A676-5CA987B87686}" dt="2019-11-04T10:53:03.530" v="241" actId="255"/>
          <ac:spMkLst>
            <pc:docMk/>
            <pc:sldMk cId="2863075792" sldId="843"/>
            <ac:spMk id="25" creationId="{AB3078CF-49E2-4C3A-8A23-958BBE9FDCE2}"/>
          </ac:spMkLst>
        </pc:spChg>
        <pc:spChg chg="mod topLvl">
          <ac:chgData name="Maksym Romanov" userId="e23bc72e-b6d6-4637-92ce-e2b102a3e11e" providerId="ADAL" clId="{E223AF55-0644-4559-A676-5CA987B87686}" dt="2019-11-04T10:52:47.836" v="240" actId="165"/>
          <ac:spMkLst>
            <pc:docMk/>
            <pc:sldMk cId="2863075792" sldId="843"/>
            <ac:spMk id="26" creationId="{6868F037-E91C-4486-BF6A-CAEEE12E8F0D}"/>
          </ac:spMkLst>
        </pc:spChg>
        <pc:spChg chg="mod topLvl">
          <ac:chgData name="Maksym Romanov" userId="e23bc72e-b6d6-4637-92ce-e2b102a3e11e" providerId="ADAL" clId="{E223AF55-0644-4559-A676-5CA987B87686}" dt="2019-11-04T10:52:47.836" v="240" actId="165"/>
          <ac:spMkLst>
            <pc:docMk/>
            <pc:sldMk cId="2863075792" sldId="843"/>
            <ac:spMk id="27" creationId="{FDF3B3CD-D85F-44B4-BD37-B5DA0C1DDB4F}"/>
          </ac:spMkLst>
        </pc:spChg>
        <pc:spChg chg="mod topLvl">
          <ac:chgData name="Maksym Romanov" userId="e23bc72e-b6d6-4637-92ce-e2b102a3e11e" providerId="ADAL" clId="{E223AF55-0644-4559-A676-5CA987B87686}" dt="2019-11-04T10:52:47.836" v="240" actId="165"/>
          <ac:spMkLst>
            <pc:docMk/>
            <pc:sldMk cId="2863075792" sldId="843"/>
            <ac:spMk id="30" creationId="{C8A644BE-1EB7-4CA0-8AAD-B5593F4F5C47}"/>
          </ac:spMkLst>
        </pc:spChg>
        <pc:spChg chg="mod topLvl">
          <ac:chgData name="Maksym Romanov" userId="e23bc72e-b6d6-4637-92ce-e2b102a3e11e" providerId="ADAL" clId="{E223AF55-0644-4559-A676-5CA987B87686}" dt="2019-11-04T10:53:14.752" v="242" actId="255"/>
          <ac:spMkLst>
            <pc:docMk/>
            <pc:sldMk cId="2863075792" sldId="843"/>
            <ac:spMk id="32" creationId="{A9930E75-4A5A-4631-9920-79E134627146}"/>
          </ac:spMkLst>
        </pc:spChg>
        <pc:spChg chg="mod topLvl">
          <ac:chgData name="Maksym Romanov" userId="e23bc72e-b6d6-4637-92ce-e2b102a3e11e" providerId="ADAL" clId="{E223AF55-0644-4559-A676-5CA987B87686}" dt="2019-11-04T10:52:47.836" v="240" actId="165"/>
          <ac:spMkLst>
            <pc:docMk/>
            <pc:sldMk cId="2863075792" sldId="843"/>
            <ac:spMk id="33" creationId="{D6B9D86D-83F7-4C26-8378-7FBAF56BFB9B}"/>
          </ac:spMkLst>
        </pc:spChg>
        <pc:spChg chg="mod topLvl">
          <ac:chgData name="Maksym Romanov" userId="e23bc72e-b6d6-4637-92ce-e2b102a3e11e" providerId="ADAL" clId="{E223AF55-0644-4559-A676-5CA987B87686}" dt="2019-11-04T10:53:03.530" v="241" actId="255"/>
          <ac:spMkLst>
            <pc:docMk/>
            <pc:sldMk cId="2863075792" sldId="843"/>
            <ac:spMk id="34" creationId="{DA7F66F9-6007-4581-978B-A0F0DEB0A9A3}"/>
          </ac:spMkLst>
        </pc:spChg>
        <pc:spChg chg="mod topLvl">
          <ac:chgData name="Maksym Romanov" userId="e23bc72e-b6d6-4637-92ce-e2b102a3e11e" providerId="ADAL" clId="{E223AF55-0644-4559-A676-5CA987B87686}" dt="2019-11-04T10:52:47.836" v="240" actId="165"/>
          <ac:spMkLst>
            <pc:docMk/>
            <pc:sldMk cId="2863075792" sldId="843"/>
            <ac:spMk id="35" creationId="{6B7E7FB5-A2E9-466C-AA49-7F795B4D09F3}"/>
          </ac:spMkLst>
        </pc:spChg>
        <pc:spChg chg="mod topLvl">
          <ac:chgData name="Maksym Romanov" userId="e23bc72e-b6d6-4637-92ce-e2b102a3e11e" providerId="ADAL" clId="{E223AF55-0644-4559-A676-5CA987B87686}" dt="2019-11-04T10:53:03.530" v="241" actId="255"/>
          <ac:spMkLst>
            <pc:docMk/>
            <pc:sldMk cId="2863075792" sldId="843"/>
            <ac:spMk id="36" creationId="{44B26BEF-077A-4775-A5A8-F1C00E10FEFA}"/>
          </ac:spMkLst>
        </pc:spChg>
        <pc:spChg chg="mod topLvl">
          <ac:chgData name="Maksym Romanov" userId="e23bc72e-b6d6-4637-92ce-e2b102a3e11e" providerId="ADAL" clId="{E223AF55-0644-4559-A676-5CA987B87686}" dt="2019-11-04T10:52:47.836" v="240" actId="165"/>
          <ac:spMkLst>
            <pc:docMk/>
            <pc:sldMk cId="2863075792" sldId="843"/>
            <ac:spMk id="37" creationId="{B5172506-77A9-431D-BD88-3EB284DCE87D}"/>
          </ac:spMkLst>
        </pc:spChg>
        <pc:spChg chg="del mod">
          <ac:chgData name="Maksym Romanov" userId="e23bc72e-b6d6-4637-92ce-e2b102a3e11e" providerId="ADAL" clId="{E223AF55-0644-4559-A676-5CA987B87686}" dt="2019-11-04T10:43:48.830" v="228" actId="478"/>
          <ac:spMkLst>
            <pc:docMk/>
            <pc:sldMk cId="2863075792" sldId="843"/>
            <ac:spMk id="38" creationId="{0441C3C5-955E-4156-BF8C-8FBC76244563}"/>
          </ac:spMkLst>
        </pc:spChg>
        <pc:spChg chg="mod topLvl">
          <ac:chgData name="Maksym Romanov" userId="e23bc72e-b6d6-4637-92ce-e2b102a3e11e" providerId="ADAL" clId="{E223AF55-0644-4559-A676-5CA987B87686}" dt="2019-11-04T10:52:47.836" v="240" actId="165"/>
          <ac:spMkLst>
            <pc:docMk/>
            <pc:sldMk cId="2863075792" sldId="843"/>
            <ac:spMk id="40" creationId="{53FC6DE6-77FE-47EC-8139-E2007AD0C1FE}"/>
          </ac:spMkLst>
        </pc:spChg>
        <pc:spChg chg="mod topLvl">
          <ac:chgData name="Maksym Romanov" userId="e23bc72e-b6d6-4637-92ce-e2b102a3e11e" providerId="ADAL" clId="{E223AF55-0644-4559-A676-5CA987B87686}" dt="2019-11-04T10:53:14.752" v="242" actId="255"/>
          <ac:spMkLst>
            <pc:docMk/>
            <pc:sldMk cId="2863075792" sldId="843"/>
            <ac:spMk id="41" creationId="{BE3DFB94-3A4E-4DE6-BE27-1446B22D9E82}"/>
          </ac:spMkLst>
        </pc:spChg>
        <pc:spChg chg="mod topLvl">
          <ac:chgData name="Maksym Romanov" userId="e23bc72e-b6d6-4637-92ce-e2b102a3e11e" providerId="ADAL" clId="{E223AF55-0644-4559-A676-5CA987B87686}" dt="2019-11-04T10:52:47.836" v="240" actId="165"/>
          <ac:spMkLst>
            <pc:docMk/>
            <pc:sldMk cId="2863075792" sldId="843"/>
            <ac:spMk id="42" creationId="{C75EE64E-8D24-480D-ADEE-33BA6AD92B99}"/>
          </ac:spMkLst>
        </pc:spChg>
        <pc:grpChg chg="add del mod">
          <ac:chgData name="Maksym Romanov" userId="e23bc72e-b6d6-4637-92ce-e2b102a3e11e" providerId="ADAL" clId="{E223AF55-0644-4559-A676-5CA987B87686}" dt="2019-11-04T10:52:47.836" v="240" actId="165"/>
          <ac:grpSpMkLst>
            <pc:docMk/>
            <pc:sldMk cId="2863075792" sldId="843"/>
            <ac:grpSpMk id="5" creationId="{8FC6D524-7F15-477D-8E3C-1B3ABC0A6430}"/>
          </ac:grpSpMkLst>
        </pc:grpChg>
        <pc:picChg chg="add mod ord">
          <ac:chgData name="Maksym Romanov" userId="e23bc72e-b6d6-4637-92ce-e2b102a3e11e" providerId="ADAL" clId="{E223AF55-0644-4559-A676-5CA987B87686}" dt="2019-11-04T10:53:57.977" v="244" actId="1076"/>
          <ac:picMkLst>
            <pc:docMk/>
            <pc:sldMk cId="2863075792" sldId="843"/>
            <ac:picMk id="31" creationId="{A96FFE1B-019B-4027-A5D7-D86BC5757DD2}"/>
          </ac:picMkLst>
        </pc:picChg>
        <pc:picChg chg="del">
          <ac:chgData name="Maksym Romanov" userId="e23bc72e-b6d6-4637-92ce-e2b102a3e11e" providerId="ADAL" clId="{E223AF55-0644-4559-A676-5CA987B87686}" dt="2019-11-04T10:43:44.310" v="224" actId="478"/>
          <ac:picMkLst>
            <pc:docMk/>
            <pc:sldMk cId="2863075792" sldId="843"/>
            <ac:picMk id="39" creationId="{4CC9560C-0268-4D1F-8F7F-C886AE3DCEBD}"/>
          </ac:picMkLst>
        </pc:picChg>
      </pc:sldChg>
      <pc:sldChg chg="addSp delSp modSp modNotesTx">
        <pc:chgData name="Maksym Romanov" userId="e23bc72e-b6d6-4637-92ce-e2b102a3e11e" providerId="ADAL" clId="{E223AF55-0644-4559-A676-5CA987B87686}" dt="2019-11-11T09:20:44.838" v="263"/>
        <pc:sldMkLst>
          <pc:docMk/>
          <pc:sldMk cId="3845942083" sldId="846"/>
        </pc:sldMkLst>
        <pc:spChg chg="del mod">
          <ac:chgData name="Maksym Romanov" userId="e23bc72e-b6d6-4637-92ce-e2b102a3e11e" providerId="ADAL" clId="{E223AF55-0644-4559-A676-5CA987B87686}" dt="2019-11-04T10:31:15.023" v="147" actId="478"/>
          <ac:spMkLst>
            <pc:docMk/>
            <pc:sldMk cId="3845942083" sldId="846"/>
            <ac:spMk id="2" creationId="{8DB52715-92F3-4542-A03C-F0AC19A06749}"/>
          </ac:spMkLst>
        </pc:spChg>
        <pc:spChg chg="add del mod">
          <ac:chgData name="Maksym Romanov" userId="e23bc72e-b6d6-4637-92ce-e2b102a3e11e" providerId="ADAL" clId="{E223AF55-0644-4559-A676-5CA987B87686}" dt="2019-11-04T10:29:18.776" v="127"/>
          <ac:spMkLst>
            <pc:docMk/>
            <pc:sldMk cId="3845942083" sldId="846"/>
            <ac:spMk id="3" creationId="{64899A08-81F9-4EAE-9B74-D223EB21CB4A}"/>
          </ac:spMkLst>
        </pc:spChg>
        <pc:spChg chg="add del mod">
          <ac:chgData name="Maksym Romanov" userId="e23bc72e-b6d6-4637-92ce-e2b102a3e11e" providerId="ADAL" clId="{E223AF55-0644-4559-A676-5CA987B87686}" dt="2019-11-04T10:29:18.776" v="127"/>
          <ac:spMkLst>
            <pc:docMk/>
            <pc:sldMk cId="3845942083" sldId="846"/>
            <ac:spMk id="5" creationId="{406DA373-AC43-4D67-9326-71D310F8264F}"/>
          </ac:spMkLst>
        </pc:spChg>
        <pc:spChg chg="add del mod">
          <ac:chgData name="Maksym Romanov" userId="e23bc72e-b6d6-4637-92ce-e2b102a3e11e" providerId="ADAL" clId="{E223AF55-0644-4559-A676-5CA987B87686}" dt="2019-11-04T10:29:18.776" v="127"/>
          <ac:spMkLst>
            <pc:docMk/>
            <pc:sldMk cId="3845942083" sldId="846"/>
            <ac:spMk id="6" creationId="{DD8E38A4-5B4B-4AA1-B15D-8390BAB84ED6}"/>
          </ac:spMkLst>
        </pc:spChg>
        <pc:spChg chg="add mod">
          <ac:chgData name="Maksym Romanov" userId="e23bc72e-b6d6-4637-92ce-e2b102a3e11e" providerId="ADAL" clId="{E223AF55-0644-4559-A676-5CA987B87686}" dt="2019-11-11T09:20:44.838" v="263"/>
          <ac:spMkLst>
            <pc:docMk/>
            <pc:sldMk cId="3845942083" sldId="846"/>
            <ac:spMk id="7" creationId="{AD89B0F3-BF5E-412E-87A9-CFA22600EB03}"/>
          </ac:spMkLst>
        </pc:spChg>
        <pc:spChg chg="add mod">
          <ac:chgData name="Maksym Romanov" userId="e23bc72e-b6d6-4637-92ce-e2b102a3e11e" providerId="ADAL" clId="{E223AF55-0644-4559-A676-5CA987B87686}" dt="2019-11-04T10:31:11.318" v="146" actId="120"/>
          <ac:spMkLst>
            <pc:docMk/>
            <pc:sldMk cId="3845942083" sldId="846"/>
            <ac:spMk id="8" creationId="{DD5F157D-857C-459B-B5B3-84A1D9D4A7D9}"/>
          </ac:spMkLst>
        </pc:spChg>
        <pc:spChg chg="add del mod">
          <ac:chgData name="Maksym Romanov" userId="e23bc72e-b6d6-4637-92ce-e2b102a3e11e" providerId="ADAL" clId="{E223AF55-0644-4559-A676-5CA987B87686}" dt="2019-11-04T10:30:35.671" v="135" actId="478"/>
          <ac:spMkLst>
            <pc:docMk/>
            <pc:sldMk cId="3845942083" sldId="846"/>
            <ac:spMk id="9" creationId="{02F31F8B-4568-4845-83F6-CE906A52A48E}"/>
          </ac:spMkLst>
        </pc:spChg>
        <pc:spChg chg="del mod">
          <ac:chgData name="Maksym Romanov" userId="e23bc72e-b6d6-4637-92ce-e2b102a3e11e" providerId="ADAL" clId="{E223AF55-0644-4559-A676-5CA987B87686}" dt="2019-11-04T10:30:33.703" v="133" actId="478"/>
          <ac:spMkLst>
            <pc:docMk/>
            <pc:sldMk cId="3845942083" sldId="846"/>
            <ac:spMk id="10" creationId="{A46CBB31-B574-4FDD-9BCB-C89DB57C4963}"/>
          </ac:spMkLst>
        </pc:spChg>
        <pc:spChg chg="del">
          <ac:chgData name="Maksym Romanov" userId="e23bc72e-b6d6-4637-92ce-e2b102a3e11e" providerId="ADAL" clId="{E223AF55-0644-4559-A676-5CA987B87686}" dt="2019-11-04T10:30:34.663" v="134" actId="478"/>
          <ac:spMkLst>
            <pc:docMk/>
            <pc:sldMk cId="3845942083" sldId="846"/>
            <ac:spMk id="12" creationId="{00000000-0000-0000-0000-000000000000}"/>
          </ac:spMkLst>
        </pc:spChg>
        <pc:spChg chg="del">
          <ac:chgData name="Maksym Romanov" userId="e23bc72e-b6d6-4637-92ce-e2b102a3e11e" providerId="ADAL" clId="{E223AF55-0644-4559-A676-5CA987B87686}" dt="2019-11-04T10:30:26.879" v="130" actId="478"/>
          <ac:spMkLst>
            <pc:docMk/>
            <pc:sldMk cId="3845942083" sldId="846"/>
            <ac:spMk id="13" creationId="{B28515FD-5A50-4A62-B69E-AED3BD816266}"/>
          </ac:spMkLst>
        </pc:spChg>
        <pc:spChg chg="del">
          <ac:chgData name="Maksym Romanov" userId="e23bc72e-b6d6-4637-92ce-e2b102a3e11e" providerId="ADAL" clId="{E223AF55-0644-4559-A676-5CA987B87686}" dt="2019-11-04T10:30:25.927" v="129" actId="478"/>
          <ac:spMkLst>
            <pc:docMk/>
            <pc:sldMk cId="3845942083" sldId="846"/>
            <ac:spMk id="22" creationId="{00000000-0000-0000-0000-000000000000}"/>
          </ac:spMkLst>
        </pc:spChg>
        <pc:picChg chg="del">
          <ac:chgData name="Maksym Romanov" userId="e23bc72e-b6d6-4637-92ce-e2b102a3e11e" providerId="ADAL" clId="{E223AF55-0644-4559-A676-5CA987B87686}" dt="2019-11-04T10:31:25.895" v="148" actId="478"/>
          <ac:picMkLst>
            <pc:docMk/>
            <pc:sldMk cId="3845942083" sldId="846"/>
            <ac:picMk id="4" creationId="{6A256D7A-7FA6-421C-96B1-803CB0FB8C98}"/>
          </ac:picMkLst>
        </pc:picChg>
        <pc:picChg chg="del">
          <ac:chgData name="Maksym Romanov" userId="e23bc72e-b6d6-4637-92ce-e2b102a3e11e" providerId="ADAL" clId="{E223AF55-0644-4559-A676-5CA987B87686}" dt="2019-11-04T10:30:30.487" v="131" actId="478"/>
          <ac:picMkLst>
            <pc:docMk/>
            <pc:sldMk cId="3845942083" sldId="846"/>
            <ac:picMk id="11" creationId="{00000000-0000-0000-0000-000000000000}"/>
          </ac:picMkLst>
        </pc:picChg>
      </pc:sldChg>
      <pc:sldChg chg="addSp delSp modSp">
        <pc:chgData name="Maksym Romanov" userId="e23bc72e-b6d6-4637-92ce-e2b102a3e11e" providerId="ADAL" clId="{E223AF55-0644-4559-A676-5CA987B87686}" dt="2019-11-04T10:35:46.941" v="192" actId="478"/>
        <pc:sldMkLst>
          <pc:docMk/>
          <pc:sldMk cId="3021734264" sldId="849"/>
        </pc:sldMkLst>
        <pc:spChg chg="add del mod">
          <ac:chgData name="Maksym Romanov" userId="e23bc72e-b6d6-4637-92ce-e2b102a3e11e" providerId="ADAL" clId="{E223AF55-0644-4559-A676-5CA987B87686}" dt="2019-11-04T10:35:46.941" v="192" actId="478"/>
          <ac:spMkLst>
            <pc:docMk/>
            <pc:sldMk cId="3021734264" sldId="849"/>
            <ac:spMk id="2" creationId="{AD168110-3F07-4950-9A4E-6778E2BD7E19}"/>
          </ac:spMkLst>
        </pc:spChg>
        <pc:spChg chg="del">
          <ac:chgData name="Maksym Romanov" userId="e23bc72e-b6d6-4637-92ce-e2b102a3e11e" providerId="ADAL" clId="{E223AF55-0644-4559-A676-5CA987B87686}" dt="2019-11-04T10:35:39.830" v="191" actId="478"/>
          <ac:spMkLst>
            <pc:docMk/>
            <pc:sldMk cId="3021734264" sldId="849"/>
            <ac:spMk id="21" creationId="{C3B04285-B6B0-4ACF-A72B-32DE59AF6E10}"/>
          </ac:spMkLst>
        </pc:spChg>
      </pc:sldChg>
      <pc:sldChg chg="addSp delSp modSp">
        <pc:chgData name="Maksym Romanov" userId="e23bc72e-b6d6-4637-92ce-e2b102a3e11e" providerId="ADAL" clId="{E223AF55-0644-4559-A676-5CA987B87686}" dt="2019-11-04T10:33:27.702" v="174" actId="478"/>
        <pc:sldMkLst>
          <pc:docMk/>
          <pc:sldMk cId="1896657319" sldId="855"/>
        </pc:sldMkLst>
        <pc:spChg chg="add del mod">
          <ac:chgData name="Maksym Romanov" userId="e23bc72e-b6d6-4637-92ce-e2b102a3e11e" providerId="ADAL" clId="{E223AF55-0644-4559-A676-5CA987B87686}" dt="2019-11-04T10:28:29.544" v="120" actId="478"/>
          <ac:spMkLst>
            <pc:docMk/>
            <pc:sldMk cId="1896657319" sldId="855"/>
            <ac:spMk id="2" creationId="{72979FEF-2D84-45B1-8EB1-BA1B345679E4}"/>
          </ac:spMkLst>
        </pc:spChg>
        <pc:spChg chg="del">
          <ac:chgData name="Maksym Romanov" userId="e23bc72e-b6d6-4637-92ce-e2b102a3e11e" providerId="ADAL" clId="{E223AF55-0644-4559-A676-5CA987B87686}" dt="2019-11-04T10:33:27.702" v="174" actId="478"/>
          <ac:spMkLst>
            <pc:docMk/>
            <pc:sldMk cId="1896657319" sldId="855"/>
            <ac:spMk id="21" creationId="{C3B04285-B6B0-4ACF-A72B-32DE59AF6E10}"/>
          </ac:spMkLst>
        </pc:spChg>
      </pc:sldChg>
      <pc:sldChg chg="addSp delSp modSp">
        <pc:chgData name="Maksym Romanov" userId="e23bc72e-b6d6-4637-92ce-e2b102a3e11e" providerId="ADAL" clId="{E223AF55-0644-4559-A676-5CA987B87686}" dt="2019-11-04T10:34:49.638" v="189" actId="478"/>
        <pc:sldMkLst>
          <pc:docMk/>
          <pc:sldMk cId="2720472030" sldId="863"/>
        </pc:sldMkLst>
        <pc:spChg chg="add del mod">
          <ac:chgData name="Maksym Romanov" userId="e23bc72e-b6d6-4637-92ce-e2b102a3e11e" providerId="ADAL" clId="{E223AF55-0644-4559-A676-5CA987B87686}" dt="2019-11-04T10:34:46.799" v="188" actId="478"/>
          <ac:spMkLst>
            <pc:docMk/>
            <pc:sldMk cId="2720472030" sldId="863"/>
            <ac:spMk id="3" creationId="{B404A030-96EB-4FE1-8F0A-CAB5E500492C}"/>
          </ac:spMkLst>
        </pc:spChg>
        <pc:spChg chg="del">
          <ac:chgData name="Maksym Romanov" userId="e23bc72e-b6d6-4637-92ce-e2b102a3e11e" providerId="ADAL" clId="{E223AF55-0644-4559-A676-5CA987B87686}" dt="2019-11-04T10:34:49.638" v="189" actId="478"/>
          <ac:spMkLst>
            <pc:docMk/>
            <pc:sldMk cId="2720472030" sldId="863"/>
            <ac:spMk id="21" creationId="{C3B04285-B6B0-4ACF-A72B-32DE59AF6E10}"/>
          </ac:spMkLst>
        </pc:spChg>
      </pc:sldChg>
      <pc:sldChg chg="addSp delSp modSp modNotesTx">
        <pc:chgData name="Maksym Romanov" userId="e23bc72e-b6d6-4637-92ce-e2b102a3e11e" providerId="ADAL" clId="{E223AF55-0644-4559-A676-5CA987B87686}" dt="2019-11-04T10:34:24.855" v="183" actId="478"/>
        <pc:sldMkLst>
          <pc:docMk/>
          <pc:sldMk cId="1790538658" sldId="870"/>
        </pc:sldMkLst>
        <pc:spChg chg="add del mod">
          <ac:chgData name="Maksym Romanov" userId="e23bc72e-b6d6-4637-92ce-e2b102a3e11e" providerId="ADAL" clId="{E223AF55-0644-4559-A676-5CA987B87686}" dt="2019-11-04T10:34:22.534" v="182" actId="478"/>
          <ac:spMkLst>
            <pc:docMk/>
            <pc:sldMk cId="1790538658" sldId="870"/>
            <ac:spMk id="2" creationId="{C8B74F08-519A-408A-8CDE-BEA35E3F1690}"/>
          </ac:spMkLst>
        </pc:spChg>
        <pc:spChg chg="del">
          <ac:chgData name="Maksym Romanov" userId="e23bc72e-b6d6-4637-92ce-e2b102a3e11e" providerId="ADAL" clId="{E223AF55-0644-4559-A676-5CA987B87686}" dt="2019-11-04T10:34:24.855" v="183" actId="478"/>
          <ac:spMkLst>
            <pc:docMk/>
            <pc:sldMk cId="1790538658" sldId="870"/>
            <ac:spMk id="21" creationId="{C3B04285-B6B0-4ACF-A72B-32DE59AF6E10}"/>
          </ac:spMkLst>
        </pc:spChg>
      </pc:sldChg>
      <pc:sldChg chg="addSp delSp modSp">
        <pc:chgData name="Maksym Romanov" userId="e23bc72e-b6d6-4637-92ce-e2b102a3e11e" providerId="ADAL" clId="{E223AF55-0644-4559-A676-5CA987B87686}" dt="2019-11-04T10:34:00.710" v="179" actId="478"/>
        <pc:sldMkLst>
          <pc:docMk/>
          <pc:sldMk cId="939659116" sldId="874"/>
        </pc:sldMkLst>
        <pc:spChg chg="add del mod">
          <ac:chgData name="Maksym Romanov" userId="e23bc72e-b6d6-4637-92ce-e2b102a3e11e" providerId="ADAL" clId="{E223AF55-0644-4559-A676-5CA987B87686}" dt="2019-11-04T10:28:58.400" v="126" actId="478"/>
          <ac:spMkLst>
            <pc:docMk/>
            <pc:sldMk cId="939659116" sldId="874"/>
            <ac:spMk id="3" creationId="{8A9F46E1-FE48-46AF-8A5B-87225BDF591A}"/>
          </ac:spMkLst>
        </pc:spChg>
        <pc:spChg chg="del">
          <ac:chgData name="Maksym Romanov" userId="e23bc72e-b6d6-4637-92ce-e2b102a3e11e" providerId="ADAL" clId="{E223AF55-0644-4559-A676-5CA987B87686}" dt="2019-11-04T10:34:00.710" v="179" actId="478"/>
          <ac:spMkLst>
            <pc:docMk/>
            <pc:sldMk cId="939659116" sldId="874"/>
            <ac:spMk id="21" creationId="{C3B04285-B6B0-4ACF-A72B-32DE59AF6E10}"/>
          </ac:spMkLst>
        </pc:spChg>
      </pc:sldChg>
      <pc:sldChg chg="addSp delSp modSp">
        <pc:chgData name="Maksym Romanov" userId="e23bc72e-b6d6-4637-92ce-e2b102a3e11e" providerId="ADAL" clId="{E223AF55-0644-4559-A676-5CA987B87686}" dt="2019-11-04T10:33:39.087" v="175" actId="478"/>
        <pc:sldMkLst>
          <pc:docMk/>
          <pc:sldMk cId="3766264154" sldId="957"/>
        </pc:sldMkLst>
        <pc:spChg chg="add del mod">
          <ac:chgData name="Maksym Romanov" userId="e23bc72e-b6d6-4637-92ce-e2b102a3e11e" providerId="ADAL" clId="{E223AF55-0644-4559-A676-5CA987B87686}" dt="2019-11-04T10:28:37.807" v="122" actId="478"/>
          <ac:spMkLst>
            <pc:docMk/>
            <pc:sldMk cId="3766264154" sldId="957"/>
            <ac:spMk id="3" creationId="{6C617451-77EA-4CAB-93B2-975C7C0B80BF}"/>
          </ac:spMkLst>
        </pc:spChg>
        <pc:spChg chg="del">
          <ac:chgData name="Maksym Romanov" userId="e23bc72e-b6d6-4637-92ce-e2b102a3e11e" providerId="ADAL" clId="{E223AF55-0644-4559-A676-5CA987B87686}" dt="2019-11-04T10:33:39.087" v="175" actId="478"/>
          <ac:spMkLst>
            <pc:docMk/>
            <pc:sldMk cId="3766264154" sldId="957"/>
            <ac:spMk id="21" creationId="{C3B04285-B6B0-4ACF-A72B-32DE59AF6E10}"/>
          </ac:spMkLst>
        </pc:spChg>
      </pc:sldChg>
      <pc:sldChg chg="addSp delSp modSp">
        <pc:chgData name="Maksym Romanov" userId="e23bc72e-b6d6-4637-92ce-e2b102a3e11e" providerId="ADAL" clId="{E223AF55-0644-4559-A676-5CA987B87686}" dt="2019-11-04T10:33:54.598" v="178" actId="478"/>
        <pc:sldMkLst>
          <pc:docMk/>
          <pc:sldMk cId="2741876880" sldId="958"/>
        </pc:sldMkLst>
        <pc:spChg chg="add del mod">
          <ac:chgData name="Maksym Romanov" userId="e23bc72e-b6d6-4637-92ce-e2b102a3e11e" providerId="ADAL" clId="{E223AF55-0644-4559-A676-5CA987B87686}" dt="2019-11-04T10:28:50.480" v="124" actId="478"/>
          <ac:spMkLst>
            <pc:docMk/>
            <pc:sldMk cId="2741876880" sldId="958"/>
            <ac:spMk id="2" creationId="{FFB7F9AF-ECB0-4F6A-BAB9-BE7B80BBF5D4}"/>
          </ac:spMkLst>
        </pc:spChg>
        <pc:spChg chg="add del mod">
          <ac:chgData name="Maksym Romanov" userId="e23bc72e-b6d6-4637-92ce-e2b102a3e11e" providerId="ADAL" clId="{E223AF55-0644-4559-A676-5CA987B87686}" dt="2019-11-04T10:33:52.487" v="177" actId="478"/>
          <ac:spMkLst>
            <pc:docMk/>
            <pc:sldMk cId="2741876880" sldId="958"/>
            <ac:spMk id="3" creationId="{8FED046E-5C2B-47E7-8480-366BC14053F6}"/>
          </ac:spMkLst>
        </pc:spChg>
        <pc:spChg chg="del">
          <ac:chgData name="Maksym Romanov" userId="e23bc72e-b6d6-4637-92ce-e2b102a3e11e" providerId="ADAL" clId="{E223AF55-0644-4559-A676-5CA987B87686}" dt="2019-11-04T10:33:54.598" v="178" actId="478"/>
          <ac:spMkLst>
            <pc:docMk/>
            <pc:sldMk cId="2741876880" sldId="958"/>
            <ac:spMk id="21" creationId="{C3B04285-B6B0-4ACF-A72B-32DE59AF6E10}"/>
          </ac:spMkLst>
        </pc:spChg>
      </pc:sldChg>
      <pc:sldChg chg="addSp delSp modSp">
        <pc:chgData name="Maksym Romanov" userId="e23bc72e-b6d6-4637-92ce-e2b102a3e11e" providerId="ADAL" clId="{E223AF55-0644-4559-A676-5CA987B87686}" dt="2019-11-04T10:34:37.502" v="186" actId="478"/>
        <pc:sldMkLst>
          <pc:docMk/>
          <pc:sldMk cId="1817284320" sldId="960"/>
        </pc:sldMkLst>
        <pc:spChg chg="add del mod">
          <ac:chgData name="Maksym Romanov" userId="e23bc72e-b6d6-4637-92ce-e2b102a3e11e" providerId="ADAL" clId="{E223AF55-0644-4559-A676-5CA987B87686}" dt="2019-11-04T10:34:35.217" v="185" actId="478"/>
          <ac:spMkLst>
            <pc:docMk/>
            <pc:sldMk cId="1817284320" sldId="960"/>
            <ac:spMk id="3" creationId="{8E7829C5-BA99-4BAD-AD24-39397A9C9882}"/>
          </ac:spMkLst>
        </pc:spChg>
        <pc:spChg chg="del">
          <ac:chgData name="Maksym Romanov" userId="e23bc72e-b6d6-4637-92ce-e2b102a3e11e" providerId="ADAL" clId="{E223AF55-0644-4559-A676-5CA987B87686}" dt="2019-11-04T10:34:37.502" v="186" actId="478"/>
          <ac:spMkLst>
            <pc:docMk/>
            <pc:sldMk cId="1817284320" sldId="960"/>
            <ac:spMk id="21" creationId="{C3B04285-B6B0-4ACF-A72B-32DE59AF6E10}"/>
          </ac:spMkLst>
        </pc:spChg>
      </pc:sldChg>
      <pc:sldMasterChg chg="modSldLayout">
        <pc:chgData name="Maksym Romanov" userId="e23bc72e-b6d6-4637-92ce-e2b102a3e11e" providerId="ADAL" clId="{E223AF55-0644-4559-A676-5CA987B87686}" dt="2019-11-04T10:55:44.928" v="246" actId="1076"/>
        <pc:sldMasterMkLst>
          <pc:docMk/>
          <pc:sldMasterMk cId="2044642772" sldId="2147483648"/>
        </pc:sldMasterMkLst>
        <pc:sldLayoutChg chg="addSp delSp modSp">
          <pc:chgData name="Maksym Romanov" userId="e23bc72e-b6d6-4637-92ce-e2b102a3e11e" providerId="ADAL" clId="{E223AF55-0644-4559-A676-5CA987B87686}" dt="2019-11-04T10:29:51.880" v="128" actId="478"/>
          <pc:sldLayoutMkLst>
            <pc:docMk/>
            <pc:sldMasterMk cId="2044642772" sldId="2147483648"/>
            <pc:sldLayoutMk cId="277749710" sldId="2147483649"/>
          </pc:sldLayoutMkLst>
          <pc:spChg chg="mod">
            <ac:chgData name="Maksym Romanov" userId="e23bc72e-b6d6-4637-92ce-e2b102a3e11e" providerId="ADAL" clId="{E223AF55-0644-4559-A676-5CA987B87686}" dt="2019-11-04T10:26:38.638" v="115" actId="14100"/>
            <ac:spMkLst>
              <pc:docMk/>
              <pc:sldMasterMk cId="2044642772" sldId="2147483648"/>
              <pc:sldLayoutMk cId="277749710" sldId="2147483649"/>
              <ac:spMk id="2" creationId="{00000000-0000-0000-0000-000000000000}"/>
            </ac:spMkLst>
          </pc:spChg>
          <pc:spChg chg="mod">
            <ac:chgData name="Maksym Romanov" userId="e23bc72e-b6d6-4637-92ce-e2b102a3e11e" providerId="ADAL" clId="{E223AF55-0644-4559-A676-5CA987B87686}" dt="2019-11-04T10:26:19.736" v="107" actId="1076"/>
            <ac:spMkLst>
              <pc:docMk/>
              <pc:sldMasterMk cId="2044642772" sldId="2147483648"/>
              <pc:sldLayoutMk cId="277749710" sldId="2147483649"/>
              <ac:spMk id="3" creationId="{00000000-0000-0000-0000-000000000000}"/>
            </ac:spMkLst>
          </pc:spChg>
          <pc:spChg chg="del">
            <ac:chgData name="Maksym Romanov" userId="e23bc72e-b6d6-4637-92ce-e2b102a3e11e" providerId="ADAL" clId="{E223AF55-0644-4559-A676-5CA987B87686}" dt="2019-11-04T10:26:21.716" v="108" actId="478"/>
            <ac:spMkLst>
              <pc:docMk/>
              <pc:sldMasterMk cId="2044642772" sldId="2147483648"/>
              <pc:sldLayoutMk cId="277749710" sldId="2147483649"/>
              <ac:spMk id="4" creationId="{00000000-0000-0000-0000-000000000000}"/>
            </ac:spMkLst>
          </pc:spChg>
          <pc:spChg chg="del">
            <ac:chgData name="Maksym Romanov" userId="e23bc72e-b6d6-4637-92ce-e2b102a3e11e" providerId="ADAL" clId="{E223AF55-0644-4559-A676-5CA987B87686}" dt="2019-11-04T10:26:28.864" v="111" actId="478"/>
            <ac:spMkLst>
              <pc:docMk/>
              <pc:sldMasterMk cId="2044642772" sldId="2147483648"/>
              <pc:sldLayoutMk cId="277749710" sldId="2147483649"/>
              <ac:spMk id="5" creationId="{00000000-0000-0000-0000-000000000000}"/>
            </ac:spMkLst>
          </pc:spChg>
          <pc:spChg chg="del">
            <ac:chgData name="Maksym Romanov" userId="e23bc72e-b6d6-4637-92ce-e2b102a3e11e" providerId="ADAL" clId="{E223AF55-0644-4559-A676-5CA987B87686}" dt="2019-11-04T10:26:30.399" v="112" actId="478"/>
            <ac:spMkLst>
              <pc:docMk/>
              <pc:sldMasterMk cId="2044642772" sldId="2147483648"/>
              <pc:sldLayoutMk cId="277749710" sldId="2147483649"/>
              <ac:spMk id="6" creationId="{00000000-0000-0000-0000-000000000000}"/>
            </ac:spMkLst>
          </pc:spChg>
          <pc:spChg chg="add del">
            <ac:chgData name="Maksym Romanov" userId="e23bc72e-b6d6-4637-92ce-e2b102a3e11e" providerId="ADAL" clId="{E223AF55-0644-4559-A676-5CA987B87686}" dt="2019-11-04T10:29:51.880" v="128" actId="478"/>
            <ac:spMkLst>
              <pc:docMk/>
              <pc:sldMasterMk cId="2044642772" sldId="2147483648"/>
              <pc:sldLayoutMk cId="277749710" sldId="2147483649"/>
              <ac:spMk id="8" creationId="{158DD776-F014-4DE3-B741-1BF71EA76B3B}"/>
            </ac:spMkLst>
          </pc:spChg>
          <pc:spChg chg="add del ord">
            <ac:chgData name="Maksym Romanov" userId="e23bc72e-b6d6-4637-92ce-e2b102a3e11e" providerId="ADAL" clId="{E223AF55-0644-4559-A676-5CA987B87686}" dt="2019-11-04T10:26:25.183" v="110" actId="478"/>
            <ac:spMkLst>
              <pc:docMk/>
              <pc:sldMasterMk cId="2044642772" sldId="2147483648"/>
              <pc:sldLayoutMk cId="277749710" sldId="2147483649"/>
              <ac:spMk id="9" creationId="{DD84D15D-FC48-4536-8A59-B068FE77AD6E}"/>
            </ac:spMkLst>
          </pc:spChg>
          <pc:picChg chg="add">
            <ac:chgData name="Maksym Romanov" userId="e23bc72e-b6d6-4637-92ce-e2b102a3e11e" providerId="ADAL" clId="{E223AF55-0644-4559-A676-5CA987B87686}" dt="2019-11-04T10:16:51.908" v="91"/>
            <ac:picMkLst>
              <pc:docMk/>
              <pc:sldMasterMk cId="2044642772" sldId="2147483648"/>
              <pc:sldLayoutMk cId="277749710" sldId="2147483649"/>
              <ac:picMk id="7" creationId="{DC7F4049-CBA0-4D84-9A43-AA87448F660F}"/>
            </ac:picMkLst>
          </pc:picChg>
          <pc:picChg chg="add ord">
            <ac:chgData name="Maksym Romanov" userId="e23bc72e-b6d6-4637-92ce-e2b102a3e11e" providerId="ADAL" clId="{E223AF55-0644-4559-A676-5CA987B87686}" dt="2019-11-04T10:21:08.140" v="103" actId="167"/>
            <ac:picMkLst>
              <pc:docMk/>
              <pc:sldMasterMk cId="2044642772" sldId="2147483648"/>
              <pc:sldLayoutMk cId="277749710" sldId="2147483649"/>
              <ac:picMk id="10" creationId="{0AEAEC0D-94C2-4598-923C-18EE30889852}"/>
            </ac:picMkLst>
          </pc:picChg>
        </pc:sldLayoutChg>
        <pc:sldLayoutChg chg="addSp delSp modSp">
          <pc:chgData name="Maksym Romanov" userId="e23bc72e-b6d6-4637-92ce-e2b102a3e11e" providerId="ADAL" clId="{E223AF55-0644-4559-A676-5CA987B87686}" dt="2019-10-23T09:56:28.660" v="63" actId="1076"/>
          <pc:sldLayoutMkLst>
            <pc:docMk/>
            <pc:sldMasterMk cId="2044642772" sldId="2147483648"/>
            <pc:sldLayoutMk cId="590666428" sldId="2147483650"/>
          </pc:sldLayoutMkLst>
          <pc:spChg chg="del mod">
            <ac:chgData name="Maksym Romanov" userId="e23bc72e-b6d6-4637-92ce-e2b102a3e11e" providerId="ADAL" clId="{E223AF55-0644-4559-A676-5CA987B87686}" dt="2019-10-23T09:40:57.606" v="19" actId="478"/>
            <ac:spMkLst>
              <pc:docMk/>
              <pc:sldMasterMk cId="2044642772" sldId="2147483648"/>
              <pc:sldLayoutMk cId="590666428" sldId="2147483650"/>
              <ac:spMk id="2" creationId="{00000000-0000-0000-0000-000000000000}"/>
            </ac:spMkLst>
          </pc:spChg>
          <pc:spChg chg="mod">
            <ac:chgData name="Maksym Romanov" userId="e23bc72e-b6d6-4637-92ce-e2b102a3e11e" providerId="ADAL" clId="{E223AF55-0644-4559-A676-5CA987B87686}" dt="2019-10-23T09:39:40.918" v="7" actId="14100"/>
            <ac:spMkLst>
              <pc:docMk/>
              <pc:sldMasterMk cId="2044642772" sldId="2147483648"/>
              <pc:sldLayoutMk cId="590666428" sldId="2147483650"/>
              <ac:spMk id="3" creationId="{00000000-0000-0000-0000-000000000000}"/>
            </ac:spMkLst>
          </pc:spChg>
          <pc:spChg chg="del mod">
            <ac:chgData name="Maksym Romanov" userId="e23bc72e-b6d6-4637-92ce-e2b102a3e11e" providerId="ADAL" clId="{E223AF55-0644-4559-A676-5CA987B87686}" dt="2019-10-23T09:43:12.837" v="44" actId="478"/>
            <ac:spMkLst>
              <pc:docMk/>
              <pc:sldMasterMk cId="2044642772" sldId="2147483648"/>
              <pc:sldLayoutMk cId="590666428" sldId="2147483650"/>
              <ac:spMk id="4" creationId="{00000000-0000-0000-0000-000000000000}"/>
            </ac:spMkLst>
          </pc:spChg>
          <pc:spChg chg="del">
            <ac:chgData name="Maksym Romanov" userId="e23bc72e-b6d6-4637-92ce-e2b102a3e11e" providerId="ADAL" clId="{E223AF55-0644-4559-A676-5CA987B87686}" dt="2019-10-23T09:43:08.287" v="42" actId="478"/>
            <ac:spMkLst>
              <pc:docMk/>
              <pc:sldMasterMk cId="2044642772" sldId="2147483648"/>
              <pc:sldLayoutMk cId="590666428" sldId="2147483650"/>
              <ac:spMk id="5" creationId="{00000000-0000-0000-0000-000000000000}"/>
            </ac:spMkLst>
          </pc:spChg>
          <pc:spChg chg="del mod">
            <ac:chgData name="Maksym Romanov" userId="e23bc72e-b6d6-4637-92ce-e2b102a3e11e" providerId="ADAL" clId="{E223AF55-0644-4559-A676-5CA987B87686}" dt="2019-10-23T09:56:22.289" v="61" actId="478"/>
            <ac:spMkLst>
              <pc:docMk/>
              <pc:sldMasterMk cId="2044642772" sldId="2147483648"/>
              <pc:sldLayoutMk cId="590666428" sldId="2147483650"/>
              <ac:spMk id="6" creationId="{00000000-0000-0000-0000-000000000000}"/>
            </ac:spMkLst>
          </pc:spChg>
          <pc:spChg chg="add ord">
            <ac:chgData name="Maksym Romanov" userId="e23bc72e-b6d6-4637-92ce-e2b102a3e11e" providerId="ADAL" clId="{E223AF55-0644-4559-A676-5CA987B87686}" dt="2019-10-23T09:39:17.661" v="1" actId="167"/>
            <ac:spMkLst>
              <pc:docMk/>
              <pc:sldMasterMk cId="2044642772" sldId="2147483648"/>
              <pc:sldLayoutMk cId="590666428" sldId="2147483650"/>
              <ac:spMk id="7" creationId="{3CA5C60D-D1D1-4AAC-80D4-64F25D81C2A2}"/>
            </ac:spMkLst>
          </pc:spChg>
          <pc:spChg chg="add mod">
            <ac:chgData name="Maksym Romanov" userId="e23bc72e-b6d6-4637-92ce-e2b102a3e11e" providerId="ADAL" clId="{E223AF55-0644-4559-A676-5CA987B87686}" dt="2019-10-23T09:41:04.659" v="30" actId="20577"/>
            <ac:spMkLst>
              <pc:docMk/>
              <pc:sldMasterMk cId="2044642772" sldId="2147483648"/>
              <pc:sldLayoutMk cId="590666428" sldId="2147483650"/>
              <ac:spMk id="8" creationId="{9E9F89AF-3673-4BDE-BD68-96B2F6106C87}"/>
            </ac:spMkLst>
          </pc:spChg>
          <pc:spChg chg="add mod">
            <ac:chgData name="Maksym Romanov" userId="e23bc72e-b6d6-4637-92ce-e2b102a3e11e" providerId="ADAL" clId="{E223AF55-0644-4559-A676-5CA987B87686}" dt="2019-10-23T09:42:53.862" v="40" actId="1076"/>
            <ac:spMkLst>
              <pc:docMk/>
              <pc:sldMasterMk cId="2044642772" sldId="2147483648"/>
              <pc:sldLayoutMk cId="590666428" sldId="2147483650"/>
              <ac:spMk id="9" creationId="{28B19471-67BE-4C04-A490-B19C446B6AF1}"/>
            </ac:spMkLst>
          </pc:spChg>
          <pc:spChg chg="add ord">
            <ac:chgData name="Maksym Romanov" userId="e23bc72e-b6d6-4637-92ce-e2b102a3e11e" providerId="ADAL" clId="{E223AF55-0644-4559-A676-5CA987B87686}" dt="2019-10-23T09:44:37.053" v="55" actId="166"/>
            <ac:spMkLst>
              <pc:docMk/>
              <pc:sldMasterMk cId="2044642772" sldId="2147483648"/>
              <pc:sldLayoutMk cId="590666428" sldId="2147483650"/>
              <ac:spMk id="10" creationId="{95BE6B89-1864-4F7A-BEF4-D45DE88A2360}"/>
            </ac:spMkLst>
          </pc:spChg>
          <pc:spChg chg="add del mod">
            <ac:chgData name="Maksym Romanov" userId="e23bc72e-b6d6-4637-92ce-e2b102a3e11e" providerId="ADAL" clId="{E223AF55-0644-4559-A676-5CA987B87686}" dt="2019-10-23T09:41:18.479" v="32" actId="478"/>
            <ac:spMkLst>
              <pc:docMk/>
              <pc:sldMasterMk cId="2044642772" sldId="2147483648"/>
              <pc:sldLayoutMk cId="590666428" sldId="2147483650"/>
              <ac:spMk id="12" creationId="{A4CA48FF-A054-401D-9B99-BF8A2FEFCE9B}"/>
            </ac:spMkLst>
          </pc:spChg>
          <pc:spChg chg="add del">
            <ac:chgData name="Maksym Romanov" userId="e23bc72e-b6d6-4637-92ce-e2b102a3e11e" providerId="ADAL" clId="{E223AF55-0644-4559-A676-5CA987B87686}" dt="2019-10-23T09:41:53.076" v="34" actId="11529"/>
            <ac:spMkLst>
              <pc:docMk/>
              <pc:sldMasterMk cId="2044642772" sldId="2147483648"/>
              <pc:sldLayoutMk cId="590666428" sldId="2147483650"/>
              <ac:spMk id="13" creationId="{48B841E1-D458-4502-BD18-3D163968026B}"/>
            </ac:spMkLst>
          </pc:spChg>
          <pc:spChg chg="add del mod">
            <ac:chgData name="Maksym Romanov" userId="e23bc72e-b6d6-4637-92ce-e2b102a3e11e" providerId="ADAL" clId="{E223AF55-0644-4559-A676-5CA987B87686}" dt="2019-10-23T09:42:01.193" v="35" actId="478"/>
            <ac:spMkLst>
              <pc:docMk/>
              <pc:sldMasterMk cId="2044642772" sldId="2147483648"/>
              <pc:sldLayoutMk cId="590666428" sldId="2147483650"/>
              <ac:spMk id="14" creationId="{70A0B445-3209-40B1-9DB1-C853281AF13F}"/>
            </ac:spMkLst>
          </pc:spChg>
          <pc:spChg chg="add del mod">
            <ac:chgData name="Maksym Romanov" userId="e23bc72e-b6d6-4637-92ce-e2b102a3e11e" providerId="ADAL" clId="{E223AF55-0644-4559-A676-5CA987B87686}" dt="2019-10-23T09:42:04.178" v="37"/>
            <ac:spMkLst>
              <pc:docMk/>
              <pc:sldMasterMk cId="2044642772" sldId="2147483648"/>
              <pc:sldLayoutMk cId="590666428" sldId="2147483650"/>
              <ac:spMk id="15" creationId="{6EF8FE22-ADDE-481A-B5C7-9FA1BECAD39E}"/>
            </ac:spMkLst>
          </pc:spChg>
          <pc:spChg chg="add del">
            <ac:chgData name="Maksym Romanov" userId="e23bc72e-b6d6-4637-92ce-e2b102a3e11e" providerId="ADAL" clId="{E223AF55-0644-4559-A676-5CA987B87686}" dt="2019-10-23T09:42:12.945" v="38" actId="11529"/>
            <ac:spMkLst>
              <pc:docMk/>
              <pc:sldMasterMk cId="2044642772" sldId="2147483648"/>
              <pc:sldLayoutMk cId="590666428" sldId="2147483650"/>
              <ac:spMk id="16" creationId="{EE6BE47F-A399-4CC1-8DA6-436410A52A5D}"/>
            </ac:spMkLst>
          </pc:spChg>
          <pc:spChg chg="add del mod">
            <ac:chgData name="Maksym Romanov" userId="e23bc72e-b6d6-4637-92ce-e2b102a3e11e" providerId="ADAL" clId="{E223AF55-0644-4559-A676-5CA987B87686}" dt="2019-10-23T09:42:46.629" v="39" actId="478"/>
            <ac:spMkLst>
              <pc:docMk/>
              <pc:sldMasterMk cId="2044642772" sldId="2147483648"/>
              <pc:sldLayoutMk cId="590666428" sldId="2147483650"/>
              <ac:spMk id="17" creationId="{E875B498-E2E3-4CD9-8E4A-E66832B80436}"/>
            </ac:spMkLst>
          </pc:spChg>
          <pc:spChg chg="add ord">
            <ac:chgData name="Maksym Romanov" userId="e23bc72e-b6d6-4637-92ce-e2b102a3e11e" providerId="ADAL" clId="{E223AF55-0644-4559-A676-5CA987B87686}" dt="2019-10-23T09:44:54.277" v="58" actId="171"/>
            <ac:spMkLst>
              <pc:docMk/>
              <pc:sldMasterMk cId="2044642772" sldId="2147483648"/>
              <pc:sldLayoutMk cId="590666428" sldId="2147483650"/>
              <ac:spMk id="18" creationId="{8C9F993D-5C39-4451-9035-F8069B5DBE38}"/>
            </ac:spMkLst>
          </pc:spChg>
          <pc:spChg chg="add mod">
            <ac:chgData name="Maksym Romanov" userId="e23bc72e-b6d6-4637-92ce-e2b102a3e11e" providerId="ADAL" clId="{E223AF55-0644-4559-A676-5CA987B87686}" dt="2019-10-23T09:56:28.660" v="63" actId="1076"/>
            <ac:spMkLst>
              <pc:docMk/>
              <pc:sldMasterMk cId="2044642772" sldId="2147483648"/>
              <pc:sldLayoutMk cId="590666428" sldId="2147483650"/>
              <ac:spMk id="19" creationId="{30B4ACEE-3153-43E0-B30E-A82B49534637}"/>
            </ac:spMkLst>
          </pc:spChg>
          <pc:picChg chg="add">
            <ac:chgData name="Maksym Romanov" userId="e23bc72e-b6d6-4637-92ce-e2b102a3e11e" providerId="ADAL" clId="{E223AF55-0644-4559-A676-5CA987B87686}" dt="2019-10-23T09:40:37.374" v="8"/>
            <ac:picMkLst>
              <pc:docMk/>
              <pc:sldMasterMk cId="2044642772" sldId="2147483648"/>
              <pc:sldLayoutMk cId="590666428" sldId="2147483650"/>
              <ac:picMk id="11" creationId="{08A95EDD-F939-4BC2-A0D9-3E81D3A3255E}"/>
            </ac:picMkLst>
          </pc:picChg>
        </pc:sldLayoutChg>
        <pc:sldLayoutChg chg="addSp delSp modSp">
          <pc:chgData name="Maksym Romanov" userId="e23bc72e-b6d6-4637-92ce-e2b102a3e11e" providerId="ADAL" clId="{E223AF55-0644-4559-A676-5CA987B87686}" dt="2019-11-04T10:55:44.928" v="246" actId="1076"/>
          <pc:sldLayoutMkLst>
            <pc:docMk/>
            <pc:sldMasterMk cId="2044642772" sldId="2147483648"/>
            <pc:sldLayoutMk cId="2166064558" sldId="2147483661"/>
          </pc:sldLayoutMkLst>
          <pc:spChg chg="add del mod">
            <ac:chgData name="Maksym Romanov" userId="e23bc72e-b6d6-4637-92ce-e2b102a3e11e" providerId="ADAL" clId="{E223AF55-0644-4559-A676-5CA987B87686}" dt="2019-11-04T10:42:16.973" v="220" actId="255"/>
            <ac:spMkLst>
              <pc:docMk/>
              <pc:sldMasterMk cId="2044642772" sldId="2147483648"/>
              <pc:sldLayoutMk cId="2166064558" sldId="2147483661"/>
              <ac:spMk id="2" creationId="{2784D0A6-A1F5-47B1-84A2-9505D4D357DA}"/>
            </ac:spMkLst>
          </pc:spChg>
          <pc:spChg chg="del">
            <ac:chgData name="Maksym Romanov" userId="e23bc72e-b6d6-4637-92ce-e2b102a3e11e" providerId="ADAL" clId="{E223AF55-0644-4559-A676-5CA987B87686}" dt="2019-11-04T10:39:28.230" v="200" actId="478"/>
            <ac:spMkLst>
              <pc:docMk/>
              <pc:sldMasterMk cId="2044642772" sldId="2147483648"/>
              <pc:sldLayoutMk cId="2166064558" sldId="2147483661"/>
              <ac:spMk id="3" creationId="{7B98E67C-05DA-4C62-9E79-3D691B539603}"/>
            </ac:spMkLst>
          </pc:spChg>
          <pc:spChg chg="del">
            <ac:chgData name="Maksym Romanov" userId="e23bc72e-b6d6-4637-92ce-e2b102a3e11e" providerId="ADAL" clId="{E223AF55-0644-4559-A676-5CA987B87686}" dt="2019-11-04T10:39:26.958" v="199" actId="478"/>
            <ac:spMkLst>
              <pc:docMk/>
              <pc:sldMasterMk cId="2044642772" sldId="2147483648"/>
              <pc:sldLayoutMk cId="2166064558" sldId="2147483661"/>
              <ac:spMk id="4" creationId="{E1ABC6CB-E19C-479F-A3A0-581F3F91BBDD}"/>
            </ac:spMkLst>
          </pc:spChg>
          <pc:spChg chg="del">
            <ac:chgData name="Maksym Romanov" userId="e23bc72e-b6d6-4637-92ce-e2b102a3e11e" providerId="ADAL" clId="{E223AF55-0644-4559-A676-5CA987B87686}" dt="2019-11-04T10:39:24.582" v="198" actId="478"/>
            <ac:spMkLst>
              <pc:docMk/>
              <pc:sldMasterMk cId="2044642772" sldId="2147483648"/>
              <pc:sldLayoutMk cId="2166064558" sldId="2147483661"/>
              <ac:spMk id="5" creationId="{A75573A2-F984-4806-8ED6-ED29FA791E17}"/>
            </ac:spMkLst>
          </pc:spChg>
          <pc:spChg chg="add del">
            <ac:chgData name="Maksym Romanov" userId="e23bc72e-b6d6-4637-92ce-e2b102a3e11e" providerId="ADAL" clId="{E223AF55-0644-4559-A676-5CA987B87686}" dt="2019-11-04T10:39:19.455" v="196" actId="11529"/>
            <ac:spMkLst>
              <pc:docMk/>
              <pc:sldMasterMk cId="2044642772" sldId="2147483648"/>
              <pc:sldLayoutMk cId="2166064558" sldId="2147483661"/>
              <ac:spMk id="6" creationId="{6BEF11EC-04AA-40A4-88AE-38B800A0B67F}"/>
            </ac:spMkLst>
          </pc:spChg>
          <pc:spChg chg="add mod">
            <ac:chgData name="Maksym Romanov" userId="e23bc72e-b6d6-4637-92ce-e2b102a3e11e" providerId="ADAL" clId="{E223AF55-0644-4559-A676-5CA987B87686}" dt="2019-11-04T10:39:22.442" v="197" actId="14100"/>
            <ac:spMkLst>
              <pc:docMk/>
              <pc:sldMasterMk cId="2044642772" sldId="2147483648"/>
              <pc:sldLayoutMk cId="2166064558" sldId="2147483661"/>
              <ac:spMk id="7" creationId="{F56B6D18-2DCE-4D90-8337-3A08F45590F2}"/>
            </ac:spMkLst>
          </pc:spChg>
          <pc:spChg chg="add">
            <ac:chgData name="Maksym Romanov" userId="e23bc72e-b6d6-4637-92ce-e2b102a3e11e" providerId="ADAL" clId="{E223AF55-0644-4559-A676-5CA987B87686}" dt="2019-11-04T10:39:40.914" v="201"/>
            <ac:spMkLst>
              <pc:docMk/>
              <pc:sldMasterMk cId="2044642772" sldId="2147483648"/>
              <pc:sldLayoutMk cId="2166064558" sldId="2147483661"/>
              <ac:spMk id="8" creationId="{B6FEE256-2A9B-4935-AA53-1DC06EBA4ABB}"/>
            </ac:spMkLst>
          </pc:spChg>
          <pc:spChg chg="add ord">
            <ac:chgData name="Maksym Romanov" userId="e23bc72e-b6d6-4637-92ce-e2b102a3e11e" providerId="ADAL" clId="{E223AF55-0644-4559-A676-5CA987B87686}" dt="2019-11-04T10:40:24.105" v="203" actId="167"/>
            <ac:spMkLst>
              <pc:docMk/>
              <pc:sldMasterMk cId="2044642772" sldId="2147483648"/>
              <pc:sldLayoutMk cId="2166064558" sldId="2147483661"/>
              <ac:spMk id="9" creationId="{8D966CE0-210A-4D4E-ADC1-BF4A25E56F7D}"/>
            </ac:spMkLst>
          </pc:spChg>
          <pc:spChg chg="add del">
            <ac:chgData name="Maksym Romanov" userId="e23bc72e-b6d6-4637-92ce-e2b102a3e11e" providerId="ADAL" clId="{E223AF55-0644-4559-A676-5CA987B87686}" dt="2019-11-04T10:41:02.887" v="212" actId="478"/>
            <ac:spMkLst>
              <pc:docMk/>
              <pc:sldMasterMk cId="2044642772" sldId="2147483648"/>
              <pc:sldLayoutMk cId="2166064558" sldId="2147483661"/>
              <ac:spMk id="11" creationId="{A24A1264-3764-41CB-B6B3-A6FA8FD7B27C}"/>
            </ac:spMkLst>
          </pc:spChg>
          <pc:picChg chg="add mod">
            <ac:chgData name="Maksym Romanov" userId="e23bc72e-b6d6-4637-92ce-e2b102a3e11e" providerId="ADAL" clId="{E223AF55-0644-4559-A676-5CA987B87686}" dt="2019-11-04T10:55:44.928" v="246" actId="1076"/>
            <ac:picMkLst>
              <pc:docMk/>
              <pc:sldMasterMk cId="2044642772" sldId="2147483648"/>
              <pc:sldLayoutMk cId="2166064558" sldId="2147483661"/>
              <ac:picMk id="12" creationId="{50189052-57AF-415E-8548-38D34DE78A93}"/>
            </ac:picMkLst>
          </pc:picChg>
          <pc:cxnChg chg="add">
            <ac:chgData name="Maksym Romanov" userId="e23bc72e-b6d6-4637-92ce-e2b102a3e11e" providerId="ADAL" clId="{E223AF55-0644-4559-A676-5CA987B87686}" dt="2019-11-04T10:40:30.252" v="204"/>
            <ac:cxnSpMkLst>
              <pc:docMk/>
              <pc:sldMasterMk cId="2044642772" sldId="2147483648"/>
              <pc:sldLayoutMk cId="2166064558" sldId="2147483661"/>
              <ac:cxnSpMk id="10" creationId="{92ED7873-F932-4029-8ACC-C4D700D5C4A8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57689" y="151440"/>
            <a:ext cx="4002299" cy="35173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r>
              <a:rPr lang="en-US" dirty="0">
                <a:solidFill>
                  <a:srgbClr val="191932"/>
                </a:solidFill>
                <a:latin typeface="Panton" charset="0"/>
                <a:ea typeface="Panton" charset="0"/>
                <a:cs typeface="Panton" charset="0"/>
              </a:rPr>
              <a:t>Fundamentals – An Introduction to Momentum</a:t>
            </a:r>
            <a:endParaRPr lang="en-GB" dirty="0">
              <a:solidFill>
                <a:srgbClr val="191932"/>
              </a:solidFill>
              <a:latin typeface="Panton" charset="0"/>
              <a:ea typeface="Panton" charset="0"/>
              <a:cs typeface="Panton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07740" y="151440"/>
            <a:ext cx="4002299" cy="35173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3F6098F-2196-024B-A804-1BFFF7075A27}" type="datetimeFigureOut">
              <a:rPr lang="en-GB" smtClean="0">
                <a:solidFill>
                  <a:srgbClr val="191932"/>
                </a:solidFill>
                <a:latin typeface="Panton" charset="0"/>
                <a:ea typeface="Panton" charset="0"/>
                <a:cs typeface="Panton" charset="0"/>
              </a:rPr>
              <a:t>11/11/2019</a:t>
            </a:fld>
            <a:endParaRPr lang="en-GB">
              <a:solidFill>
                <a:srgbClr val="191932"/>
              </a:solidFill>
              <a:latin typeface="Panton" charset="0"/>
              <a:ea typeface="Panton" charset="0"/>
              <a:cs typeface="Panto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07740" y="6533274"/>
            <a:ext cx="4002299" cy="35173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34C8C43E-5F26-AD4A-9124-C64B69D8D14C}" type="slidenum">
              <a:rPr lang="en-GB" smtClean="0">
                <a:solidFill>
                  <a:srgbClr val="191932"/>
                </a:solidFill>
                <a:latin typeface="Panton" charset="0"/>
                <a:ea typeface="Panton" charset="0"/>
                <a:cs typeface="Panton" charset="0"/>
              </a:rPr>
              <a:t>‹#›</a:t>
            </a:fld>
            <a:endParaRPr lang="en-GB">
              <a:solidFill>
                <a:srgbClr val="191932"/>
              </a:solidFill>
              <a:latin typeface="Panton" charset="0"/>
              <a:ea typeface="Panton" charset="0"/>
              <a:cs typeface="Pant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036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22070" y="148964"/>
            <a:ext cx="4002299" cy="352143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>
                <a:solidFill>
                  <a:srgbClr val="191932"/>
                </a:solidFill>
                <a:latin typeface="Panton" charset="0"/>
                <a:ea typeface="Panton" charset="0"/>
                <a:cs typeface="Panton" charset="0"/>
              </a:defRPr>
            </a:lvl1pPr>
          </a:lstStyle>
          <a:p>
            <a:r>
              <a:rPr lang="en-US"/>
              <a:t>Insert Section Here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10103" y="148964"/>
            <a:ext cx="4002299" cy="352143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lang="en-GB" sz="1200" smtClean="0">
                <a:solidFill>
                  <a:srgbClr val="191932"/>
                </a:solidFill>
                <a:latin typeface="Panton" charset="0"/>
                <a:ea typeface="Panton" charset="0"/>
                <a:cs typeface="Panton" charset="0"/>
              </a:defRPr>
            </a:lvl1pPr>
          </a:lstStyle>
          <a:p>
            <a:fld id="{0E3A31A5-8FAE-164E-8558-C6155753E79B}" type="datetimeFigureOut">
              <a:rPr lang="mr-IN" smtClean="0"/>
              <a:pPr/>
              <a:t>11-11-2019</a:t>
            </a:fld>
            <a:endParaRPr lang="mr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76300"/>
            <a:ext cx="4206875" cy="2366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73756"/>
            <a:ext cx="7388860" cy="276034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2174" y="6658259"/>
            <a:ext cx="4002299" cy="352142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lang="en-GB" sz="1200" smtClean="0">
                <a:solidFill>
                  <a:srgbClr val="191932"/>
                </a:solidFill>
                <a:latin typeface="Panton" charset="0"/>
                <a:ea typeface="Panton" charset="0"/>
                <a:cs typeface="Panton" charset="0"/>
              </a:defRPr>
            </a:lvl1pPr>
          </a:lstStyle>
          <a:p>
            <a:fld id="{FA8BB55A-943F-FF41-8927-73F6348C580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735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BB55A-943F-FF41-8927-73F6348C580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6135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BB55A-943F-FF41-8927-73F6348C5803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2902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BB55A-943F-FF41-8927-73F6348C5803}" type="slidenum">
              <a:rPr lang="uk-UA" smtClean="0"/>
              <a:pPr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90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BB55A-943F-FF41-8927-73F6348C5803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1351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BB55A-943F-FF41-8927-73F6348C5803}" type="slidenum">
              <a:rPr lang="uk-UA" smtClean="0"/>
              <a:pPr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100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BB55A-943F-FF41-8927-73F6348C5803}" type="slidenum">
              <a:rPr lang="uk-UA" smtClean="0"/>
              <a:pPr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207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BB55A-943F-FF41-8927-73F6348C5803}" type="slidenum">
              <a:rPr lang="uk-UA" smtClean="0"/>
              <a:pPr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7115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BB55A-943F-FF41-8927-73F6348C5803}" type="slidenum">
              <a:rPr lang="uk-UA" smtClean="0"/>
              <a:pPr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025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BB55A-943F-FF41-8927-73F6348C5803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7712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BB55A-943F-FF41-8927-73F6348C5803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3806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299">
              <a:defRPr/>
            </a:pPr>
            <a:endParaRPr lang="en-GB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BB55A-943F-FF41-8927-73F6348C5803}" type="slidenum">
              <a:rPr lang="uk-UA" smtClean="0"/>
              <a:pPr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90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7">
            <a:extLst>
              <a:ext uri="{FF2B5EF4-FFF2-40B4-BE49-F238E27FC236}">
                <a16:creationId xmlns:a16="http://schemas.microsoft.com/office/drawing/2014/main" id="{DD84D15D-FC48-4536-8A59-B068FE77AD6E}"/>
              </a:ext>
            </a:extLst>
          </p:cNvPr>
          <p:cNvSpPr/>
          <p:nvPr userDrawn="1"/>
        </p:nvSpPr>
        <p:spPr>
          <a:xfrm>
            <a:off x="8453" y="5601092"/>
            <a:ext cx="6705430" cy="1256908"/>
          </a:xfrm>
          <a:prstGeom prst="rect">
            <a:avLst/>
          </a:prstGeom>
          <a:solidFill>
            <a:srgbClr val="3899F7"/>
          </a:solidFill>
          <a:ln>
            <a:solidFill>
              <a:srgbClr val="389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Afbeelding 5" descr="Afbeelding met LEGO, speelgoed&#10;&#10;Beschrijving is gegenereerd met zeer hoge betrouwbaarheid">
            <a:extLst>
              <a:ext uri="{FF2B5EF4-FFF2-40B4-BE49-F238E27FC236}">
                <a16:creationId xmlns:a16="http://schemas.microsoft.com/office/drawing/2014/main" id="{0AEAEC0D-94C2-4598-923C-18EE30889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9" b="-599"/>
          <a:stretch/>
        </p:blipFill>
        <p:spPr>
          <a:xfrm flipH="1">
            <a:off x="5574221" y="393071"/>
            <a:ext cx="6609326" cy="6509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933" y="2358334"/>
            <a:ext cx="4531215" cy="273396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4100" b="1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934" y="5711033"/>
            <a:ext cx="4531215" cy="16557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70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7" name="Afbeelding 7">
            <a:extLst>
              <a:ext uri="{FF2B5EF4-FFF2-40B4-BE49-F238E27FC236}">
                <a16:creationId xmlns:a16="http://schemas.microsoft.com/office/drawing/2014/main" id="{DC7F4049-CBA0-4D84-9A43-AA87448F66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3" y="520302"/>
            <a:ext cx="2920186" cy="8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75D7-8B6F-B149-B1BD-6FB1A6D21633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1B4-6712-F44A-8419-D62173678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44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75D7-8B6F-B149-B1BD-6FB1A6D21633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1B4-6712-F44A-8419-D62173678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832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75D7-8B6F-B149-B1BD-6FB1A6D21633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1B4-6712-F44A-8419-D62173678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331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4EAE-9EE3-4ED0-975F-83EC37FC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7B66A-4F5A-47FE-B679-AE37F6FC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75D7-8B6F-B149-B1BD-6FB1A6D21633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55C74-B580-4018-A713-D4ECA271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2FC90-E1C0-4775-A7B6-80C27B18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1B4-6712-F44A-8419-D62173678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39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A5C60D-D1D1-4AAC-80D4-64F25D81C2A2}"/>
              </a:ext>
            </a:extLst>
          </p:cNvPr>
          <p:cNvSpPr/>
          <p:nvPr userDrawn="1"/>
        </p:nvSpPr>
        <p:spPr>
          <a:xfrm>
            <a:off x="55" y="1648"/>
            <a:ext cx="12192000" cy="1083736"/>
          </a:xfrm>
          <a:prstGeom prst="rect">
            <a:avLst/>
          </a:prstGeom>
          <a:solidFill>
            <a:srgbClr val="00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42" y="1202188"/>
            <a:ext cx="11647518" cy="487441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89AF-3673-4BDE-BD68-96B2F6106C87}"/>
              </a:ext>
            </a:extLst>
          </p:cNvPr>
          <p:cNvSpPr txBox="1"/>
          <p:nvPr userDrawn="1"/>
        </p:nvSpPr>
        <p:spPr>
          <a:xfrm>
            <a:off x="283752" y="110617"/>
            <a:ext cx="1024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anton" charset="0"/>
                <a:ea typeface="Panton" charset="0"/>
                <a:cs typeface="Panton" charset="0"/>
              </a:rPr>
              <a:t>Slide title</a:t>
            </a:r>
            <a:endParaRPr lang="en-GB" sz="2800" b="1" dirty="0">
              <a:solidFill>
                <a:schemeClr val="bg1"/>
              </a:solidFill>
              <a:latin typeface="Panton" charset="0"/>
              <a:ea typeface="Panton" charset="0"/>
              <a:cs typeface="Panton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19471-67BE-4C04-A490-B19C446B6AF1}"/>
              </a:ext>
            </a:extLst>
          </p:cNvPr>
          <p:cNvSpPr txBox="1"/>
          <p:nvPr userDrawn="1"/>
        </p:nvSpPr>
        <p:spPr>
          <a:xfrm>
            <a:off x="296987" y="569794"/>
            <a:ext cx="11576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91932"/>
                </a:solidFill>
                <a:latin typeface="Panton" charset="0"/>
                <a:ea typeface="Panton" charset="0"/>
                <a:cs typeface="Panton" charset="0"/>
              </a:rPr>
              <a:t>Sub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9F993D-5C39-4451-9035-F8069B5DBE38}"/>
              </a:ext>
            </a:extLst>
          </p:cNvPr>
          <p:cNvSpPr/>
          <p:nvPr userDrawn="1"/>
        </p:nvSpPr>
        <p:spPr>
          <a:xfrm>
            <a:off x="11839680" y="1"/>
            <a:ext cx="352319" cy="1085383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E6B89-1864-4F7A-BEF4-D45DE88A2360}"/>
              </a:ext>
            </a:extLst>
          </p:cNvPr>
          <p:cNvSpPr txBox="1"/>
          <p:nvPr userDrawn="1"/>
        </p:nvSpPr>
        <p:spPr>
          <a:xfrm rot="16200000">
            <a:off x="11383378" y="407657"/>
            <a:ext cx="1276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anton SemiBold" charset="0"/>
                <a:ea typeface="Panton SemiBold" charset="0"/>
                <a:cs typeface="Panton SemiBold" charset="0"/>
              </a:rPr>
              <a:t>BrightBank</a:t>
            </a:r>
            <a:endParaRPr lang="en-GB" sz="1200" b="1" dirty="0">
              <a:solidFill>
                <a:schemeClr val="bg1"/>
              </a:solidFill>
              <a:latin typeface="Panton SemiBold" charset="0"/>
              <a:ea typeface="Panton SemiBold" charset="0"/>
              <a:cs typeface="Panton SemiBold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A95EDD-F939-4BC2-A0D9-3E81D3A325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B4FF"/>
              </a:clrFrom>
              <a:clrTo>
                <a:srgbClr val="00B4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0" t="235" r="23913" b="-235"/>
          <a:stretch/>
        </p:blipFill>
        <p:spPr>
          <a:xfrm>
            <a:off x="10836214" y="55300"/>
            <a:ext cx="975855" cy="9747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B4ACEE-3153-43E0-B30E-A82B49534637}"/>
              </a:ext>
            </a:extLst>
          </p:cNvPr>
          <p:cNvSpPr txBox="1"/>
          <p:nvPr userDrawn="1"/>
        </p:nvSpPr>
        <p:spPr>
          <a:xfrm>
            <a:off x="7785963" y="6408829"/>
            <a:ext cx="4229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nton" charset="0"/>
                <a:ea typeface="Panton" charset="0"/>
                <a:cs typeface="Panton" charset="0"/>
              </a:rPr>
              <a:t>Fundamentals | An Introduction to Momentum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nton" charset="0"/>
              <a:ea typeface="Panton" charset="0"/>
              <a:cs typeface="Pant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66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966CE0-210A-4D4E-ADC1-BF4A25E56F7D}"/>
              </a:ext>
            </a:extLst>
          </p:cNvPr>
          <p:cNvSpPr/>
          <p:nvPr userDrawn="1"/>
        </p:nvSpPr>
        <p:spPr>
          <a:xfrm>
            <a:off x="-12778" y="0"/>
            <a:ext cx="4076777" cy="68564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4D0A6-A1F5-47B1-84A2-9505D4D3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07" y="1906816"/>
            <a:ext cx="3609109" cy="3454141"/>
          </a:xfrm>
        </p:spPr>
        <p:txBody>
          <a:bodyPr anchor="t" anchorCtr="0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6B6D18-2DCE-4D90-8337-3A08F45590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62524" y="1171574"/>
            <a:ext cx="6391275" cy="4772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EE256-2A9B-4935-AA53-1DC06EBA4ABB}"/>
              </a:ext>
            </a:extLst>
          </p:cNvPr>
          <p:cNvSpPr txBox="1"/>
          <p:nvPr userDrawn="1"/>
        </p:nvSpPr>
        <p:spPr>
          <a:xfrm>
            <a:off x="7785963" y="6408829"/>
            <a:ext cx="4229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nton" charset="0"/>
                <a:ea typeface="Panton" charset="0"/>
                <a:cs typeface="Panton" charset="0"/>
              </a:rPr>
              <a:t>Fundamentals | An Introduction to Momentum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nton" charset="0"/>
              <a:ea typeface="Panton" charset="0"/>
              <a:cs typeface="Panton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ED7873-F932-4029-8ACC-C4D700D5C4A8}"/>
              </a:ext>
            </a:extLst>
          </p:cNvPr>
          <p:cNvCxnSpPr/>
          <p:nvPr userDrawn="1"/>
        </p:nvCxnSpPr>
        <p:spPr>
          <a:xfrm>
            <a:off x="0" y="1497043"/>
            <a:ext cx="2220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Afbeelding 7">
            <a:extLst>
              <a:ext uri="{FF2B5EF4-FFF2-40B4-BE49-F238E27FC236}">
                <a16:creationId xmlns:a16="http://schemas.microsoft.com/office/drawing/2014/main" id="{50189052-57AF-415E-8548-38D34DE7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529"/>
            <a:ext cx="2920186" cy="8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6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75D7-8B6F-B149-B1BD-6FB1A6D21633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1B4-6712-F44A-8419-D62173678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3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75D7-8B6F-B149-B1BD-6FB1A6D21633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1B4-6712-F44A-8419-D62173678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3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75D7-8B6F-B149-B1BD-6FB1A6D21633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1B4-6712-F44A-8419-D62173678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66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75D7-8B6F-B149-B1BD-6FB1A6D21633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1B4-6712-F44A-8419-D62173678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3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75D7-8B6F-B149-B1BD-6FB1A6D21633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1B4-6712-F44A-8419-D62173678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0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75D7-8B6F-B149-B1BD-6FB1A6D21633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1B4-6712-F44A-8419-D62173678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15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75D7-8B6F-B149-B1BD-6FB1A6D21633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211B4-6712-F44A-8419-D62173678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64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83752" y="110617"/>
            <a:ext cx="1024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anton" charset="0"/>
                <a:ea typeface="Panton" charset="0"/>
                <a:cs typeface="Panton" charset="0"/>
              </a:rPr>
              <a:t>Momentum Training</a:t>
            </a:r>
            <a:endParaRPr lang="en-GB" sz="2800" b="1" dirty="0">
              <a:solidFill>
                <a:schemeClr val="bg1"/>
              </a:solidFill>
              <a:latin typeface="Panton" charset="0"/>
              <a:ea typeface="Panton" charset="0"/>
              <a:cs typeface="Panton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D89B0F3-BF5E-412E-87A9-CFA22600E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933" y="2358334"/>
            <a:ext cx="6171609" cy="313834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3600">
                <a:latin typeface="Axiforma Black" panose="00000900000000000000" pitchFamily="50" charset="0"/>
              </a:rPr>
              <a:t>Fundamentals</a:t>
            </a:r>
            <a:br>
              <a:rPr lang="en-US" sz="3600">
                <a:latin typeface="Axiforma Black" panose="00000900000000000000" pitchFamily="50" charset="0"/>
              </a:rPr>
            </a:br>
            <a:r>
              <a:rPr lang="en-US" sz="3600">
                <a:latin typeface="Axiforma Black" panose="00000900000000000000" pitchFamily="50" charset="0"/>
              </a:rPr>
              <a:t>An Introduction to Momentum</a:t>
            </a:r>
            <a:br>
              <a:rPr lang="en-US" sz="3600">
                <a:latin typeface="Axiforma Black" panose="00000900000000000000" pitchFamily="50" charset="0"/>
              </a:rPr>
            </a:br>
            <a:r>
              <a:rPr lang="en-US" sz="3200">
                <a:solidFill>
                  <a:prstClr val="black">
                    <a:lumMod val="50000"/>
                    <a:lumOff val="50000"/>
                  </a:prstClr>
                </a:solidFill>
              </a:rPr>
              <a:t>Bright Bank End user training</a:t>
            </a:r>
            <a:endParaRPr lang="en-US" sz="36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D5F157D-857C-459B-B5B3-84A1D9D4A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dirty="0">
                <a:latin typeface="Axiforma Light" panose="00000400000000000000" pitchFamily="50" charset="0"/>
              </a:rPr>
              <a:t>Training Course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800" dirty="0">
                <a:latin typeface="Axiforma Light" panose="00000400000000000000" pitchFamily="50" charset="0"/>
              </a:rPr>
              <a:t>Day 1 of 3</a:t>
            </a:r>
          </a:p>
        </p:txBody>
      </p:sp>
    </p:spTree>
    <p:extLst>
      <p:ext uri="{BB962C8B-B14F-4D97-AF65-F5344CB8AC3E}">
        <p14:creationId xmlns:p14="http://schemas.microsoft.com/office/powerpoint/2010/main" val="3845942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648"/>
            <a:ext cx="12192000" cy="1083736"/>
          </a:xfrm>
          <a:prstGeom prst="rect">
            <a:avLst/>
          </a:prstGeom>
          <a:solidFill>
            <a:srgbClr val="00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1839680" y="1"/>
            <a:ext cx="352319" cy="1085383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83752" y="110617"/>
            <a:ext cx="1024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anton" charset="0"/>
                <a:ea typeface="Panton" charset="0"/>
                <a:cs typeface="Panton" charset="0"/>
              </a:rPr>
              <a:t>Fundamentals – An Introduction to Momentum</a:t>
            </a:r>
            <a:endParaRPr lang="en-GB" sz="2800" b="1" dirty="0">
              <a:solidFill>
                <a:schemeClr val="bg1"/>
              </a:solidFill>
              <a:latin typeface="Panton" charset="0"/>
              <a:ea typeface="Panton" charset="0"/>
              <a:cs typeface="Panto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7866" y="617361"/>
            <a:ext cx="11576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91932"/>
                </a:solidFill>
                <a:latin typeface="Panton" charset="0"/>
                <a:ea typeface="Panton" charset="0"/>
                <a:cs typeface="Panton" charset="0"/>
              </a:rPr>
              <a:t>Questions and Answers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BB31-B574-4FDD-9BCB-C89DB57C4963}"/>
              </a:ext>
            </a:extLst>
          </p:cNvPr>
          <p:cNvSpPr txBox="1"/>
          <p:nvPr/>
        </p:nvSpPr>
        <p:spPr>
          <a:xfrm rot="16200000">
            <a:off x="11383378" y="407657"/>
            <a:ext cx="1276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anton SemiBold" charset="0"/>
                <a:ea typeface="Panton SemiBold" charset="0"/>
                <a:cs typeface="Panton SemiBold" charset="0"/>
              </a:rPr>
              <a:t>BrightBank</a:t>
            </a:r>
            <a:endParaRPr lang="en-GB" sz="1200" b="1" dirty="0">
              <a:solidFill>
                <a:schemeClr val="bg1"/>
              </a:solidFill>
              <a:latin typeface="Panton SemiBold" charset="0"/>
              <a:ea typeface="Panton SemiBold" charset="0"/>
              <a:cs typeface="Panton SemiBold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B4FF"/>
              </a:clrFrom>
              <a:clrTo>
                <a:srgbClr val="00B4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0" t="235" r="23913" b="-235"/>
          <a:stretch/>
        </p:blipFill>
        <p:spPr>
          <a:xfrm>
            <a:off x="10783779" y="72004"/>
            <a:ext cx="975855" cy="9747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6AC3AA-EB23-4BA3-8C99-27C0A3119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1329"/>
            <a:ext cx="12192000" cy="53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3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75098C-A8F0-4093-B398-36676135D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14612" cy="68647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B04285-B6B0-4ACF-A72B-32DE59AF6E10}"/>
              </a:ext>
            </a:extLst>
          </p:cNvPr>
          <p:cNvSpPr txBox="1"/>
          <p:nvPr/>
        </p:nvSpPr>
        <p:spPr>
          <a:xfrm>
            <a:off x="3048233" y="2908764"/>
            <a:ext cx="57644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nton" charset="0"/>
                <a:ea typeface="Panton" charset="0"/>
                <a:cs typeface="Panton" charset="0"/>
              </a:rPr>
              <a:t>Momentum</a:t>
            </a:r>
            <a:endParaRPr kumimoji="0" lang="en-GB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nton" charset="0"/>
              <a:ea typeface="Panton" charset="0"/>
              <a:cs typeface="Panto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83081" y="-6784"/>
            <a:ext cx="508919" cy="6864784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BB31-B574-4FDD-9BCB-C89DB57C4963}"/>
              </a:ext>
            </a:extLst>
          </p:cNvPr>
          <p:cNvSpPr txBox="1"/>
          <p:nvPr/>
        </p:nvSpPr>
        <p:spPr>
          <a:xfrm rot="16200000">
            <a:off x="8517063" y="3260340"/>
            <a:ext cx="6795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anton SemiBold" charset="0"/>
                <a:ea typeface="Panton SemiBold" charset="0"/>
                <a:cs typeface="Panton SemiBold" charset="0"/>
              </a:rPr>
              <a:t>BrightBank</a:t>
            </a:r>
            <a:endParaRPr lang="en-GB" sz="2000" b="1" dirty="0">
              <a:solidFill>
                <a:schemeClr val="bg1"/>
              </a:solidFill>
              <a:latin typeface="Panton SemiBold" charset="0"/>
              <a:ea typeface="Panton SemiBold" charset="0"/>
              <a:cs typeface="Panton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6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c 30">
            <a:extLst>
              <a:ext uri="{FF2B5EF4-FFF2-40B4-BE49-F238E27FC236}">
                <a16:creationId xmlns:a16="http://schemas.microsoft.com/office/drawing/2014/main" id="{A96FFE1B-019B-4027-A5D7-D86BC575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4967" y="867612"/>
            <a:ext cx="8235550" cy="5233005"/>
          </a:xfrm>
          <a:prstGeom prst="rect">
            <a:avLst/>
          </a:prstGeom>
        </p:spPr>
      </p:pic>
      <p:sp>
        <p:nvSpPr>
          <p:cNvPr id="14" name="Στρογγυλεμένο ορθογώνιο 18">
            <a:extLst>
              <a:ext uri="{FF2B5EF4-FFF2-40B4-BE49-F238E27FC236}">
                <a16:creationId xmlns:a16="http://schemas.microsoft.com/office/drawing/2014/main" id="{83C34834-729E-4388-A7F3-4D8662F809C8}"/>
              </a:ext>
            </a:extLst>
          </p:cNvPr>
          <p:cNvSpPr/>
          <p:nvPr/>
        </p:nvSpPr>
        <p:spPr bwMode="auto">
          <a:xfrm>
            <a:off x="5067868" y="970292"/>
            <a:ext cx="820779" cy="31621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xiforma SemiBold" pitchFamily="2" charset="0"/>
                <a:ea typeface="+mn-ea"/>
                <a:cs typeface="+mn-cs"/>
              </a:rPr>
              <a:t>08:45</a:t>
            </a:r>
            <a:endParaRPr kumimoji="0" lang="el-G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xiforma SemiBold" pitchFamily="2" charset="0"/>
              <a:ea typeface="+mn-ea"/>
              <a:cs typeface="+mn-cs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B21EC07-4724-4A7C-9984-5A12EF636F8A}"/>
              </a:ext>
            </a:extLst>
          </p:cNvPr>
          <p:cNvSpPr/>
          <p:nvPr/>
        </p:nvSpPr>
        <p:spPr>
          <a:xfrm>
            <a:off x="6058144" y="945784"/>
            <a:ext cx="3354384" cy="316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44546A"/>
                </a:solidFill>
                <a:latin typeface="Axiforma Light" charset="0"/>
                <a:ea typeface="Axiforma Light" charset="0"/>
                <a:cs typeface="Axiforma Light" charset="0"/>
              </a:rPr>
              <a:t>Registration, Prerequisites, Morning coffee</a:t>
            </a:r>
          </a:p>
        </p:txBody>
      </p:sp>
      <p:sp>
        <p:nvSpPr>
          <p:cNvPr id="18" name="Στρογγυλεμένο ορθογώνιο 51">
            <a:extLst>
              <a:ext uri="{FF2B5EF4-FFF2-40B4-BE49-F238E27FC236}">
                <a16:creationId xmlns:a16="http://schemas.microsoft.com/office/drawing/2014/main" id="{018131C2-AFBD-40E1-841E-91610A8DEBBB}"/>
              </a:ext>
            </a:extLst>
          </p:cNvPr>
          <p:cNvSpPr/>
          <p:nvPr/>
        </p:nvSpPr>
        <p:spPr bwMode="auto">
          <a:xfrm>
            <a:off x="5067868" y="3056983"/>
            <a:ext cx="820779" cy="31621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xiforma SemiBold" pitchFamily="2" charset="0"/>
                <a:ea typeface="+mn-ea"/>
                <a:cs typeface="+mn-cs"/>
              </a:rPr>
              <a:t>12:30</a:t>
            </a:r>
            <a:endParaRPr kumimoji="0" lang="el-G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xiforma SemiBold" pitchFamily="2" charset="0"/>
              <a:ea typeface="+mn-ea"/>
              <a:cs typeface="+mn-cs"/>
            </a:endParaRPr>
          </a:p>
        </p:txBody>
      </p:sp>
      <p:sp>
        <p:nvSpPr>
          <p:cNvPr id="25" name="Ορθογώνιο 76">
            <a:extLst>
              <a:ext uri="{FF2B5EF4-FFF2-40B4-BE49-F238E27FC236}">
                <a16:creationId xmlns:a16="http://schemas.microsoft.com/office/drawing/2014/main" id="{AB3078CF-49E2-4C3A-8A23-958BBE9FDCE2}"/>
              </a:ext>
            </a:extLst>
          </p:cNvPr>
          <p:cNvSpPr/>
          <p:nvPr/>
        </p:nvSpPr>
        <p:spPr>
          <a:xfrm>
            <a:off x="6058144" y="3044825"/>
            <a:ext cx="3470942" cy="31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xiforma Light" charset="0"/>
                <a:ea typeface="+mn-ea"/>
                <a:cs typeface="+mn-cs"/>
              </a:rPr>
              <a:t>Lunch break</a:t>
            </a:r>
          </a:p>
        </p:txBody>
      </p:sp>
      <p:sp>
        <p:nvSpPr>
          <p:cNvPr id="26" name="Ορθογώνιο 77">
            <a:extLst>
              <a:ext uri="{FF2B5EF4-FFF2-40B4-BE49-F238E27FC236}">
                <a16:creationId xmlns:a16="http://schemas.microsoft.com/office/drawing/2014/main" id="{6868F037-E91C-4486-BF6A-CAEEE12E8F0D}"/>
              </a:ext>
            </a:extLst>
          </p:cNvPr>
          <p:cNvSpPr/>
          <p:nvPr/>
        </p:nvSpPr>
        <p:spPr>
          <a:xfrm>
            <a:off x="6058144" y="2520065"/>
            <a:ext cx="5724452" cy="31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44546A"/>
                </a:solidFill>
                <a:latin typeface="Axiforma Light" charset="0"/>
              </a:rPr>
              <a:t>Section 2</a:t>
            </a:r>
          </a:p>
        </p:txBody>
      </p:sp>
      <p:sp>
        <p:nvSpPr>
          <p:cNvPr id="27" name="Στρογγυλεμένο ορθογώνιο 69">
            <a:extLst>
              <a:ext uri="{FF2B5EF4-FFF2-40B4-BE49-F238E27FC236}">
                <a16:creationId xmlns:a16="http://schemas.microsoft.com/office/drawing/2014/main" id="{FDF3B3CD-D85F-44B4-BD37-B5DA0C1DDB4F}"/>
              </a:ext>
            </a:extLst>
          </p:cNvPr>
          <p:cNvSpPr/>
          <p:nvPr/>
        </p:nvSpPr>
        <p:spPr bwMode="auto">
          <a:xfrm>
            <a:off x="5067868" y="3578656"/>
            <a:ext cx="820779" cy="316215"/>
          </a:xfrm>
          <a:prstGeom prst="roundRect">
            <a:avLst>
              <a:gd name="adj" fmla="val 50000"/>
            </a:avLst>
          </a:prstGeom>
          <a:solidFill>
            <a:srgbClr val="00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xiforma SemiBold" pitchFamily="2" charset="0"/>
                <a:ea typeface="+mn-ea"/>
                <a:cs typeface="+mn-cs"/>
              </a:rPr>
              <a:t>13:30</a:t>
            </a:r>
            <a:endParaRPr kumimoji="0" lang="el-G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xiforma SemiBold" pitchFamily="2" charset="0"/>
              <a:ea typeface="+mn-ea"/>
              <a:cs typeface="+mn-cs"/>
            </a:endParaRPr>
          </a:p>
        </p:txBody>
      </p:sp>
      <p:sp>
        <p:nvSpPr>
          <p:cNvPr id="30" name="Ορθογώνιο 78">
            <a:extLst>
              <a:ext uri="{FF2B5EF4-FFF2-40B4-BE49-F238E27FC236}">
                <a16:creationId xmlns:a16="http://schemas.microsoft.com/office/drawing/2014/main" id="{C8A644BE-1EB7-4CA0-8AAD-B5593F4F5C47}"/>
              </a:ext>
            </a:extLst>
          </p:cNvPr>
          <p:cNvSpPr/>
          <p:nvPr/>
        </p:nvSpPr>
        <p:spPr>
          <a:xfrm>
            <a:off x="6058144" y="5143864"/>
            <a:ext cx="6808526" cy="31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xiforma Light" charset="0"/>
                <a:ea typeface="+mn-ea"/>
                <a:cs typeface="+mn-cs"/>
              </a:rPr>
              <a:t>Q&amp;A session</a:t>
            </a:r>
          </a:p>
        </p:txBody>
      </p:sp>
      <p:sp>
        <p:nvSpPr>
          <p:cNvPr id="33" name="Στρογγυλεμένο ορθογώνιο 28">
            <a:extLst>
              <a:ext uri="{FF2B5EF4-FFF2-40B4-BE49-F238E27FC236}">
                <a16:creationId xmlns:a16="http://schemas.microsoft.com/office/drawing/2014/main" id="{D6B9D86D-83F7-4C26-8378-7FBAF56BFB9B}"/>
              </a:ext>
            </a:extLst>
          </p:cNvPr>
          <p:cNvSpPr/>
          <p:nvPr/>
        </p:nvSpPr>
        <p:spPr bwMode="auto">
          <a:xfrm>
            <a:off x="5067868" y="2535311"/>
            <a:ext cx="820779" cy="316215"/>
          </a:xfrm>
          <a:prstGeom prst="roundRect">
            <a:avLst>
              <a:gd name="adj" fmla="val 50000"/>
            </a:avLst>
          </a:prstGeom>
          <a:solidFill>
            <a:srgbClr val="00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xiforma SemiBold" pitchFamily="2" charset="0"/>
                <a:ea typeface="+mn-ea"/>
                <a:cs typeface="+mn-cs"/>
              </a:rPr>
              <a:t>11:00</a:t>
            </a:r>
            <a:endParaRPr kumimoji="0" lang="el-G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xiforma SemiBold" pitchFamily="2" charset="0"/>
              <a:ea typeface="+mn-ea"/>
              <a:cs typeface="+mn-cs"/>
            </a:endParaRPr>
          </a:p>
        </p:txBody>
      </p:sp>
      <p:sp>
        <p:nvSpPr>
          <p:cNvPr id="35" name="Ορθογώνιο 77">
            <a:extLst>
              <a:ext uri="{FF2B5EF4-FFF2-40B4-BE49-F238E27FC236}">
                <a16:creationId xmlns:a16="http://schemas.microsoft.com/office/drawing/2014/main" id="{6B7E7FB5-A2E9-466C-AA49-7F795B4D09F3}"/>
              </a:ext>
            </a:extLst>
          </p:cNvPr>
          <p:cNvSpPr/>
          <p:nvPr/>
        </p:nvSpPr>
        <p:spPr>
          <a:xfrm>
            <a:off x="6058144" y="3569585"/>
            <a:ext cx="5724452" cy="31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44546A"/>
                </a:solidFill>
                <a:latin typeface="Axiforma Light" charset="0"/>
              </a:rPr>
              <a:t>Section 3</a:t>
            </a:r>
          </a:p>
        </p:txBody>
      </p:sp>
      <p:sp>
        <p:nvSpPr>
          <p:cNvPr id="36" name="Ορθογώνιο 77">
            <a:extLst>
              <a:ext uri="{FF2B5EF4-FFF2-40B4-BE49-F238E27FC236}">
                <a16:creationId xmlns:a16="http://schemas.microsoft.com/office/drawing/2014/main" id="{44B26BEF-077A-4775-A5A8-F1C00E10FEFA}"/>
              </a:ext>
            </a:extLst>
          </p:cNvPr>
          <p:cNvSpPr/>
          <p:nvPr/>
        </p:nvSpPr>
        <p:spPr>
          <a:xfrm>
            <a:off x="6058144" y="4094345"/>
            <a:ext cx="5724452" cy="31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44546A"/>
                </a:solidFill>
                <a:latin typeface="Axiforma Light" charset="0"/>
              </a:rPr>
              <a:t>Coffee break</a:t>
            </a:r>
          </a:p>
        </p:txBody>
      </p:sp>
      <p:sp>
        <p:nvSpPr>
          <p:cNvPr id="37" name="Στρογγυλεμένο ορθογώνιο 69">
            <a:extLst>
              <a:ext uri="{FF2B5EF4-FFF2-40B4-BE49-F238E27FC236}">
                <a16:creationId xmlns:a16="http://schemas.microsoft.com/office/drawing/2014/main" id="{B5172506-77A9-431D-BD88-3EB284DCE87D}"/>
              </a:ext>
            </a:extLst>
          </p:cNvPr>
          <p:cNvSpPr/>
          <p:nvPr/>
        </p:nvSpPr>
        <p:spPr bwMode="auto">
          <a:xfrm>
            <a:off x="5067868" y="5143674"/>
            <a:ext cx="820779" cy="316215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xiforma SemiBold" pitchFamily="2" charset="0"/>
                <a:ea typeface="+mn-ea"/>
                <a:cs typeface="+mn-cs"/>
              </a:rPr>
              <a:t>17:15</a:t>
            </a:r>
            <a:endParaRPr kumimoji="0" lang="el-G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xiforma SemiBold" pitchFamily="2" charset="0"/>
              <a:ea typeface="+mn-ea"/>
              <a:cs typeface="+mn-cs"/>
            </a:endParaRPr>
          </a:p>
        </p:txBody>
      </p:sp>
      <p:sp>
        <p:nvSpPr>
          <p:cNvPr id="40" name="Ορθογώνιο 77">
            <a:extLst>
              <a:ext uri="{FF2B5EF4-FFF2-40B4-BE49-F238E27FC236}">
                <a16:creationId xmlns:a16="http://schemas.microsoft.com/office/drawing/2014/main" id="{53FC6DE6-77FE-47EC-8139-E2007AD0C1FE}"/>
              </a:ext>
            </a:extLst>
          </p:cNvPr>
          <p:cNvSpPr/>
          <p:nvPr/>
        </p:nvSpPr>
        <p:spPr>
          <a:xfrm>
            <a:off x="6058144" y="1470544"/>
            <a:ext cx="5724452" cy="31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44546A"/>
                </a:solidFill>
                <a:latin typeface="Axiforma Light" charset="0"/>
              </a:rPr>
              <a:t>Section 1</a:t>
            </a:r>
          </a:p>
        </p:txBody>
      </p:sp>
      <p:sp>
        <p:nvSpPr>
          <p:cNvPr id="42" name="Στρογγυλεμένο ορθογώνιο 69">
            <a:extLst>
              <a:ext uri="{FF2B5EF4-FFF2-40B4-BE49-F238E27FC236}">
                <a16:creationId xmlns:a16="http://schemas.microsoft.com/office/drawing/2014/main" id="{C75EE64E-8D24-480D-ADEE-33BA6AD92B99}"/>
              </a:ext>
            </a:extLst>
          </p:cNvPr>
          <p:cNvSpPr/>
          <p:nvPr/>
        </p:nvSpPr>
        <p:spPr bwMode="auto">
          <a:xfrm>
            <a:off x="5067868" y="4622002"/>
            <a:ext cx="820779" cy="316215"/>
          </a:xfrm>
          <a:prstGeom prst="roundRect">
            <a:avLst>
              <a:gd name="adj" fmla="val 50000"/>
            </a:avLst>
          </a:prstGeom>
          <a:solidFill>
            <a:srgbClr val="00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xiforma SemiBold" pitchFamily="2" charset="0"/>
                <a:ea typeface="+mn-ea"/>
                <a:cs typeface="+mn-cs"/>
              </a:rPr>
              <a:t>15:30</a:t>
            </a:r>
            <a:endParaRPr kumimoji="0" lang="el-G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xiforma SemiBold" pitchFamily="2" charset="0"/>
              <a:ea typeface="+mn-ea"/>
              <a:cs typeface="+mn-cs"/>
            </a:endParaRPr>
          </a:p>
        </p:txBody>
      </p:sp>
      <p:sp>
        <p:nvSpPr>
          <p:cNvPr id="23" name="Στρογγυλεμένο ορθογώνιο 28">
            <a:extLst>
              <a:ext uri="{FF2B5EF4-FFF2-40B4-BE49-F238E27FC236}">
                <a16:creationId xmlns:a16="http://schemas.microsoft.com/office/drawing/2014/main" id="{536B6C14-5376-4E96-B20E-FD09BF335061}"/>
              </a:ext>
            </a:extLst>
          </p:cNvPr>
          <p:cNvSpPr/>
          <p:nvPr/>
        </p:nvSpPr>
        <p:spPr bwMode="auto">
          <a:xfrm>
            <a:off x="5067868" y="1491965"/>
            <a:ext cx="820779" cy="316215"/>
          </a:xfrm>
          <a:prstGeom prst="roundRect">
            <a:avLst>
              <a:gd name="adj" fmla="val 50000"/>
            </a:avLst>
          </a:prstGeom>
          <a:solidFill>
            <a:srgbClr val="00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xiforma SemiBold" pitchFamily="2" charset="0"/>
                <a:ea typeface="+mn-ea"/>
                <a:cs typeface="+mn-cs"/>
              </a:rPr>
              <a:t>09:00</a:t>
            </a:r>
            <a:endParaRPr kumimoji="0" lang="el-G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xiforma SemiBold" pitchFamily="2" charset="0"/>
              <a:ea typeface="+mn-ea"/>
              <a:cs typeface="+mn-cs"/>
            </a:endParaRPr>
          </a:p>
        </p:txBody>
      </p:sp>
      <p:sp>
        <p:nvSpPr>
          <p:cNvPr id="24" name="Ορθογώνιο 77">
            <a:extLst>
              <a:ext uri="{FF2B5EF4-FFF2-40B4-BE49-F238E27FC236}">
                <a16:creationId xmlns:a16="http://schemas.microsoft.com/office/drawing/2014/main" id="{7FC8C855-1D9A-4B93-BA11-6237FAC5CD02}"/>
              </a:ext>
            </a:extLst>
          </p:cNvPr>
          <p:cNvSpPr/>
          <p:nvPr/>
        </p:nvSpPr>
        <p:spPr>
          <a:xfrm>
            <a:off x="6058144" y="4619105"/>
            <a:ext cx="5724452" cy="31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44546A"/>
                </a:solidFill>
                <a:latin typeface="Axiforma Light" charset="0"/>
              </a:rPr>
              <a:t>Section 4</a:t>
            </a:r>
          </a:p>
        </p:txBody>
      </p:sp>
      <p:sp>
        <p:nvSpPr>
          <p:cNvPr id="32" name="Στρογγυλεμένο ορθογώνιο 69">
            <a:extLst>
              <a:ext uri="{FF2B5EF4-FFF2-40B4-BE49-F238E27FC236}">
                <a16:creationId xmlns:a16="http://schemas.microsoft.com/office/drawing/2014/main" id="{A9930E75-4A5A-4631-9920-79E134627146}"/>
              </a:ext>
            </a:extLst>
          </p:cNvPr>
          <p:cNvSpPr/>
          <p:nvPr/>
        </p:nvSpPr>
        <p:spPr bwMode="auto">
          <a:xfrm>
            <a:off x="5067868" y="4100329"/>
            <a:ext cx="820779" cy="31621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xiforma SemiBold" pitchFamily="2" charset="0"/>
                <a:ea typeface="+mn-ea"/>
                <a:cs typeface="+mn-cs"/>
              </a:rPr>
              <a:t>15:15</a:t>
            </a:r>
            <a:endParaRPr kumimoji="0" lang="el-G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xiforma SemiBold" pitchFamily="2" charset="0"/>
              <a:ea typeface="+mn-ea"/>
              <a:cs typeface="+mn-cs"/>
            </a:endParaRPr>
          </a:p>
        </p:txBody>
      </p:sp>
      <p:sp>
        <p:nvSpPr>
          <p:cNvPr id="34" name="Ορθογώνιο 77">
            <a:extLst>
              <a:ext uri="{FF2B5EF4-FFF2-40B4-BE49-F238E27FC236}">
                <a16:creationId xmlns:a16="http://schemas.microsoft.com/office/drawing/2014/main" id="{DA7F66F9-6007-4581-978B-A0F0DEB0A9A3}"/>
              </a:ext>
            </a:extLst>
          </p:cNvPr>
          <p:cNvSpPr/>
          <p:nvPr/>
        </p:nvSpPr>
        <p:spPr>
          <a:xfrm>
            <a:off x="6058144" y="1995304"/>
            <a:ext cx="5724452" cy="31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44546A"/>
                </a:solidFill>
                <a:latin typeface="Axiforma Light" charset="0"/>
                <a:ea typeface="Axiforma Light" charset="0"/>
                <a:cs typeface="Axiforma Light" charset="0"/>
              </a:rPr>
              <a:t>Coffee break</a:t>
            </a:r>
            <a:endParaRPr lang="nl-BE" sz="1400" dirty="0">
              <a:solidFill>
                <a:srgbClr val="44546A"/>
              </a:solidFill>
              <a:latin typeface="Axiforma Light" charset="0"/>
            </a:endParaRPr>
          </a:p>
        </p:txBody>
      </p:sp>
      <p:sp>
        <p:nvSpPr>
          <p:cNvPr id="41" name="Στρογγυλεμένο ορθογώνιο 28">
            <a:extLst>
              <a:ext uri="{FF2B5EF4-FFF2-40B4-BE49-F238E27FC236}">
                <a16:creationId xmlns:a16="http://schemas.microsoft.com/office/drawing/2014/main" id="{BE3DFB94-3A4E-4DE6-BE27-1446B22D9E82}"/>
              </a:ext>
            </a:extLst>
          </p:cNvPr>
          <p:cNvSpPr/>
          <p:nvPr/>
        </p:nvSpPr>
        <p:spPr bwMode="auto">
          <a:xfrm>
            <a:off x="5067868" y="2013638"/>
            <a:ext cx="820779" cy="31621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xiforma SemiBold" pitchFamily="2" charset="0"/>
                <a:ea typeface="+mn-ea"/>
                <a:cs typeface="+mn-cs"/>
              </a:rPr>
              <a:t>10:45</a:t>
            </a:r>
            <a:endParaRPr kumimoji="0" lang="el-G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xiforma SemiBold" pitchFamily="2" charset="0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A739F-71A8-48C8-A598-5F1182CA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7286"/>
            <a:ext cx="3609109" cy="3454141"/>
          </a:xfrm>
        </p:spPr>
        <p:txBody>
          <a:bodyPr/>
          <a:lstStyle/>
          <a:p>
            <a:r>
              <a:rPr lang="en-GB" dirty="0">
                <a:solidFill>
                  <a:srgbClr val="191932"/>
                </a:solidFill>
                <a:latin typeface="Panton" charset="0"/>
                <a:ea typeface="Panton" charset="0"/>
                <a:cs typeface="Panton" charset="0"/>
              </a:rPr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7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B746E5-72D3-4589-9554-51EC7FEE36B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6445" y="2646455"/>
            <a:ext cx="2652260" cy="33942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441C3C5-955E-4156-BF8C-8FBC76244563}"/>
              </a:ext>
            </a:extLst>
          </p:cNvPr>
          <p:cNvSpPr/>
          <p:nvPr/>
        </p:nvSpPr>
        <p:spPr>
          <a:xfrm>
            <a:off x="55" y="1648"/>
            <a:ext cx="12192000" cy="1083736"/>
          </a:xfrm>
          <a:prstGeom prst="rect">
            <a:avLst/>
          </a:prstGeom>
          <a:solidFill>
            <a:srgbClr val="00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1839680" y="1"/>
            <a:ext cx="352319" cy="1085383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83752" y="110617"/>
            <a:ext cx="1024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anton" charset="0"/>
                <a:ea typeface="Panton" charset="0"/>
                <a:cs typeface="Panton" charset="0"/>
              </a:rPr>
              <a:t>Introduction to Momentum Operations</a:t>
            </a:r>
            <a:endParaRPr lang="en-GB" sz="2800" b="1" dirty="0">
              <a:solidFill>
                <a:schemeClr val="bg1"/>
              </a:solidFill>
              <a:latin typeface="Panton" charset="0"/>
              <a:ea typeface="Panton" charset="0"/>
              <a:cs typeface="Panton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BB31-B574-4FDD-9BCB-C89DB57C4963}"/>
              </a:ext>
            </a:extLst>
          </p:cNvPr>
          <p:cNvSpPr txBox="1"/>
          <p:nvPr/>
        </p:nvSpPr>
        <p:spPr>
          <a:xfrm rot="16200000">
            <a:off x="11383378" y="407657"/>
            <a:ext cx="1276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anton SemiBold" charset="0"/>
                <a:ea typeface="Panton SemiBold" charset="0"/>
                <a:cs typeface="Panton SemiBold" charset="0"/>
              </a:rPr>
              <a:t>BrightBank</a:t>
            </a:r>
            <a:endParaRPr lang="en-GB" sz="1200" b="1" dirty="0">
              <a:solidFill>
                <a:schemeClr val="bg1"/>
              </a:solidFill>
              <a:latin typeface="Panton SemiBold" charset="0"/>
              <a:ea typeface="Panton SemiBold" charset="0"/>
              <a:cs typeface="Panton SemiBold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CC9560C-0268-4D1F-8F7F-C886AE3DCE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B4FF"/>
              </a:clrFrom>
              <a:clrTo>
                <a:srgbClr val="00B4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0" t="235" r="23913" b="-235"/>
          <a:stretch/>
        </p:blipFill>
        <p:spPr>
          <a:xfrm>
            <a:off x="10836214" y="55300"/>
            <a:ext cx="975855" cy="9747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ED44AF-DB4A-4B6A-A588-59FAA78745F0}"/>
              </a:ext>
            </a:extLst>
          </p:cNvPr>
          <p:cNvSpPr txBox="1"/>
          <p:nvPr/>
        </p:nvSpPr>
        <p:spPr>
          <a:xfrm>
            <a:off x="0" y="1845969"/>
            <a:ext cx="1243454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dirty="0">
                <a:latin typeface="Axiforma Black" panose="00000900000000000000" pitchFamily="50" charset="0"/>
              </a:rPr>
              <a:t>Introduction to Momentum Operations</a:t>
            </a:r>
            <a:endParaRPr lang="en-US" sz="4000" dirty="0">
              <a:latin typeface="Axiforma Light" panose="000004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65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441C3C5-955E-4156-BF8C-8FBC76244563}"/>
              </a:ext>
            </a:extLst>
          </p:cNvPr>
          <p:cNvSpPr/>
          <p:nvPr/>
        </p:nvSpPr>
        <p:spPr>
          <a:xfrm>
            <a:off x="55" y="1648"/>
            <a:ext cx="12192000" cy="1083736"/>
          </a:xfrm>
          <a:prstGeom prst="rect">
            <a:avLst/>
          </a:prstGeom>
          <a:solidFill>
            <a:srgbClr val="00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1839680" y="1"/>
            <a:ext cx="352319" cy="1085383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83752" y="110617"/>
            <a:ext cx="1024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anton" charset="0"/>
                <a:ea typeface="Panton" charset="0"/>
                <a:cs typeface="Panton" charset="0"/>
              </a:rPr>
              <a:t>Coffee break</a:t>
            </a:r>
            <a:endParaRPr lang="en-GB" sz="2800" b="1" dirty="0">
              <a:solidFill>
                <a:schemeClr val="bg1"/>
              </a:solidFill>
              <a:latin typeface="Panton" charset="0"/>
              <a:ea typeface="Panton" charset="0"/>
              <a:cs typeface="Panton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BB31-B574-4FDD-9BCB-C89DB57C4963}"/>
              </a:ext>
            </a:extLst>
          </p:cNvPr>
          <p:cNvSpPr txBox="1"/>
          <p:nvPr/>
        </p:nvSpPr>
        <p:spPr>
          <a:xfrm rot="16200000">
            <a:off x="11383378" y="407657"/>
            <a:ext cx="1276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anton SemiBold" charset="0"/>
                <a:ea typeface="Panton SemiBold" charset="0"/>
                <a:cs typeface="Panton SemiBold" charset="0"/>
              </a:rPr>
              <a:t>BrightBank</a:t>
            </a:r>
            <a:endParaRPr lang="en-GB" sz="1200" b="1" dirty="0">
              <a:solidFill>
                <a:schemeClr val="bg1"/>
              </a:solidFill>
              <a:latin typeface="Panton SemiBold" charset="0"/>
              <a:ea typeface="Panton SemiBold" charset="0"/>
              <a:cs typeface="Panton SemiBold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CC9560C-0268-4D1F-8F7F-C886AE3DCE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B4FF"/>
              </a:clrFrom>
              <a:clrTo>
                <a:srgbClr val="00B4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0" t="235" r="23913" b="-235"/>
          <a:stretch/>
        </p:blipFill>
        <p:spPr>
          <a:xfrm>
            <a:off x="10836214" y="55300"/>
            <a:ext cx="975855" cy="9747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ED44AF-DB4A-4B6A-A588-59FAA78745F0}"/>
              </a:ext>
            </a:extLst>
          </p:cNvPr>
          <p:cNvSpPr txBox="1"/>
          <p:nvPr/>
        </p:nvSpPr>
        <p:spPr>
          <a:xfrm>
            <a:off x="2562639" y="1633184"/>
            <a:ext cx="60728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dirty="0">
                <a:latin typeface="Axiforma Black" panose="00000900000000000000" pitchFamily="50" charset="0"/>
              </a:rPr>
              <a:t>Take a Break</a:t>
            </a:r>
            <a:endParaRPr lang="en-US" sz="4000" dirty="0">
              <a:latin typeface="Axiforma Light" panose="000004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14A96B-30F4-4F09-AB56-A9F7FD800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094" y="2402300"/>
            <a:ext cx="2133898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6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B746E5-72D3-4589-9554-51EC7FEE36B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6445" y="2646455"/>
            <a:ext cx="2652260" cy="33942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441C3C5-955E-4156-BF8C-8FBC76244563}"/>
              </a:ext>
            </a:extLst>
          </p:cNvPr>
          <p:cNvSpPr/>
          <p:nvPr/>
        </p:nvSpPr>
        <p:spPr>
          <a:xfrm>
            <a:off x="55" y="1648"/>
            <a:ext cx="12192000" cy="1083736"/>
          </a:xfrm>
          <a:prstGeom prst="rect">
            <a:avLst/>
          </a:prstGeom>
          <a:solidFill>
            <a:srgbClr val="00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1839680" y="1"/>
            <a:ext cx="352319" cy="1085383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83752" y="110617"/>
            <a:ext cx="1024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anton" charset="0"/>
                <a:ea typeface="Panton" charset="0"/>
                <a:cs typeface="Panton" charset="0"/>
              </a:rPr>
              <a:t>Introduction to Momentum Operations</a:t>
            </a:r>
            <a:endParaRPr lang="en-GB" sz="2800" b="1" dirty="0">
              <a:solidFill>
                <a:schemeClr val="bg1"/>
              </a:solidFill>
              <a:latin typeface="Panton" charset="0"/>
              <a:ea typeface="Panton" charset="0"/>
              <a:cs typeface="Panton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BB31-B574-4FDD-9BCB-C89DB57C4963}"/>
              </a:ext>
            </a:extLst>
          </p:cNvPr>
          <p:cNvSpPr txBox="1"/>
          <p:nvPr/>
        </p:nvSpPr>
        <p:spPr>
          <a:xfrm rot="16200000">
            <a:off x="11383378" y="407657"/>
            <a:ext cx="1276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anton SemiBold" charset="0"/>
                <a:ea typeface="Panton SemiBold" charset="0"/>
                <a:cs typeface="Panton SemiBold" charset="0"/>
              </a:rPr>
              <a:t>BrightBank</a:t>
            </a:r>
            <a:endParaRPr lang="en-GB" sz="1200" b="1" dirty="0">
              <a:solidFill>
                <a:schemeClr val="bg1"/>
              </a:solidFill>
              <a:latin typeface="Panton SemiBold" charset="0"/>
              <a:ea typeface="Panton SemiBold" charset="0"/>
              <a:cs typeface="Panton SemiBold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CC9560C-0268-4D1F-8F7F-C886AE3DCE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B4FF"/>
              </a:clrFrom>
              <a:clrTo>
                <a:srgbClr val="00B4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0" t="235" r="23913" b="-235"/>
          <a:stretch/>
        </p:blipFill>
        <p:spPr>
          <a:xfrm>
            <a:off x="10836214" y="55300"/>
            <a:ext cx="975855" cy="9747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ED44AF-DB4A-4B6A-A588-59FAA78745F0}"/>
              </a:ext>
            </a:extLst>
          </p:cNvPr>
          <p:cNvSpPr txBox="1"/>
          <p:nvPr/>
        </p:nvSpPr>
        <p:spPr>
          <a:xfrm>
            <a:off x="0" y="1845969"/>
            <a:ext cx="1243454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dirty="0">
                <a:latin typeface="Axiforma Black" panose="00000900000000000000" pitchFamily="50" charset="0"/>
              </a:rPr>
              <a:t>Introduction to Momentum Operations</a:t>
            </a:r>
            <a:endParaRPr lang="en-US" sz="4000" dirty="0">
              <a:latin typeface="Axiforma Light" panose="000004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87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441C3C5-955E-4156-BF8C-8FBC76244563}"/>
              </a:ext>
            </a:extLst>
          </p:cNvPr>
          <p:cNvSpPr/>
          <p:nvPr/>
        </p:nvSpPr>
        <p:spPr>
          <a:xfrm>
            <a:off x="55" y="1648"/>
            <a:ext cx="12192000" cy="1083736"/>
          </a:xfrm>
          <a:prstGeom prst="rect">
            <a:avLst/>
          </a:prstGeom>
          <a:solidFill>
            <a:srgbClr val="00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1839680" y="1"/>
            <a:ext cx="352319" cy="1085383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83752" y="110617"/>
            <a:ext cx="1024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anton" charset="0"/>
                <a:ea typeface="Panton" charset="0"/>
                <a:cs typeface="Panton" charset="0"/>
              </a:rPr>
              <a:t>Lunch Time</a:t>
            </a:r>
            <a:endParaRPr lang="en-GB" sz="2800" b="1" dirty="0">
              <a:solidFill>
                <a:schemeClr val="bg1"/>
              </a:solidFill>
              <a:latin typeface="Panton" charset="0"/>
              <a:ea typeface="Panton" charset="0"/>
              <a:cs typeface="Panton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BB31-B574-4FDD-9BCB-C89DB57C4963}"/>
              </a:ext>
            </a:extLst>
          </p:cNvPr>
          <p:cNvSpPr txBox="1"/>
          <p:nvPr/>
        </p:nvSpPr>
        <p:spPr>
          <a:xfrm rot="16200000">
            <a:off x="11383378" y="407657"/>
            <a:ext cx="1276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anton SemiBold" charset="0"/>
                <a:ea typeface="Panton SemiBold" charset="0"/>
                <a:cs typeface="Panton SemiBold" charset="0"/>
              </a:rPr>
              <a:t>BrightBank</a:t>
            </a:r>
            <a:endParaRPr lang="en-GB" sz="1200" b="1" dirty="0">
              <a:solidFill>
                <a:schemeClr val="bg1"/>
              </a:solidFill>
              <a:latin typeface="Panton SemiBold" charset="0"/>
              <a:ea typeface="Panton SemiBold" charset="0"/>
              <a:cs typeface="Panton SemiBold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CC9560C-0268-4D1F-8F7F-C886AE3DCE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B4FF"/>
              </a:clrFrom>
              <a:clrTo>
                <a:srgbClr val="00B4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0" t="235" r="23913" b="-235"/>
          <a:stretch/>
        </p:blipFill>
        <p:spPr>
          <a:xfrm>
            <a:off x="10836214" y="55300"/>
            <a:ext cx="975855" cy="9747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ED44AF-DB4A-4B6A-A588-59FAA78745F0}"/>
              </a:ext>
            </a:extLst>
          </p:cNvPr>
          <p:cNvSpPr txBox="1"/>
          <p:nvPr/>
        </p:nvSpPr>
        <p:spPr>
          <a:xfrm>
            <a:off x="2562639" y="1633184"/>
            <a:ext cx="60728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dirty="0">
                <a:latin typeface="Axiforma Black" panose="00000900000000000000" pitchFamily="50" charset="0"/>
              </a:rPr>
              <a:t>Take a Break</a:t>
            </a:r>
            <a:endParaRPr lang="en-US" sz="4000" dirty="0">
              <a:latin typeface="Axiforma Light" panose="000004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14A96B-30F4-4F09-AB56-A9F7FD800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094" y="2402300"/>
            <a:ext cx="2133898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5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441C3C5-955E-4156-BF8C-8FBC76244563}"/>
              </a:ext>
            </a:extLst>
          </p:cNvPr>
          <p:cNvSpPr/>
          <p:nvPr/>
        </p:nvSpPr>
        <p:spPr>
          <a:xfrm>
            <a:off x="55" y="1648"/>
            <a:ext cx="12192000" cy="1083736"/>
          </a:xfrm>
          <a:prstGeom prst="rect">
            <a:avLst/>
          </a:prstGeom>
          <a:solidFill>
            <a:srgbClr val="00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1839680" y="1"/>
            <a:ext cx="352319" cy="1085383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83752" y="110617"/>
            <a:ext cx="1024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anton" charset="0"/>
                <a:ea typeface="Panton" charset="0"/>
                <a:cs typeface="Panton" charset="0"/>
              </a:rPr>
              <a:t>Storage Zones and Stock</a:t>
            </a:r>
            <a:endParaRPr lang="en-GB" sz="2800" b="1" dirty="0">
              <a:solidFill>
                <a:schemeClr val="bg1"/>
              </a:solidFill>
              <a:latin typeface="Panton" charset="0"/>
              <a:ea typeface="Panton" charset="0"/>
              <a:cs typeface="Panton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BB31-B574-4FDD-9BCB-C89DB57C4963}"/>
              </a:ext>
            </a:extLst>
          </p:cNvPr>
          <p:cNvSpPr txBox="1"/>
          <p:nvPr/>
        </p:nvSpPr>
        <p:spPr>
          <a:xfrm rot="16200000">
            <a:off x="11383378" y="407657"/>
            <a:ext cx="1276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anton SemiBold" charset="0"/>
                <a:ea typeface="Panton SemiBold" charset="0"/>
                <a:cs typeface="Panton SemiBold" charset="0"/>
              </a:rPr>
              <a:t>BrightBank</a:t>
            </a:r>
            <a:endParaRPr lang="en-GB" sz="1200" b="1" dirty="0">
              <a:solidFill>
                <a:schemeClr val="bg1"/>
              </a:solidFill>
              <a:latin typeface="Panton SemiBold" charset="0"/>
              <a:ea typeface="Panton SemiBold" charset="0"/>
              <a:cs typeface="Panton SemiBold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CC9560C-0268-4D1F-8F7F-C886AE3DCE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B4FF"/>
              </a:clrFrom>
              <a:clrTo>
                <a:srgbClr val="00B4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0" t="235" r="23913" b="-235"/>
          <a:stretch/>
        </p:blipFill>
        <p:spPr>
          <a:xfrm>
            <a:off x="10836214" y="55300"/>
            <a:ext cx="975855" cy="9747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ED44AF-DB4A-4B6A-A588-59FAA78745F0}"/>
              </a:ext>
            </a:extLst>
          </p:cNvPr>
          <p:cNvSpPr txBox="1"/>
          <p:nvPr/>
        </p:nvSpPr>
        <p:spPr>
          <a:xfrm>
            <a:off x="1506443" y="1633184"/>
            <a:ext cx="932977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dirty="0">
                <a:latin typeface="Axiforma Black" panose="00000900000000000000" pitchFamily="50" charset="0"/>
              </a:rPr>
              <a:t>Storage Zones and Stock</a:t>
            </a:r>
            <a:endParaRPr lang="en-US" sz="4000" dirty="0">
              <a:latin typeface="Axiforma Light" panose="000004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12370-57A7-4766-8422-45EA9175B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656" y="2549934"/>
            <a:ext cx="2892687" cy="336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3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441C3C5-955E-4156-BF8C-8FBC76244563}"/>
              </a:ext>
            </a:extLst>
          </p:cNvPr>
          <p:cNvSpPr/>
          <p:nvPr/>
        </p:nvSpPr>
        <p:spPr>
          <a:xfrm>
            <a:off x="55" y="1648"/>
            <a:ext cx="12192000" cy="1083736"/>
          </a:xfrm>
          <a:prstGeom prst="rect">
            <a:avLst/>
          </a:prstGeom>
          <a:solidFill>
            <a:srgbClr val="00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1839680" y="1"/>
            <a:ext cx="352319" cy="1085383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83752" y="110617"/>
            <a:ext cx="1024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anton" charset="0"/>
                <a:ea typeface="Panton" charset="0"/>
                <a:cs typeface="Panton" charset="0"/>
              </a:rPr>
              <a:t>Coffee break</a:t>
            </a:r>
            <a:endParaRPr lang="en-GB" sz="2800" b="1" dirty="0">
              <a:solidFill>
                <a:schemeClr val="bg1"/>
              </a:solidFill>
              <a:latin typeface="Panton" charset="0"/>
              <a:ea typeface="Panton" charset="0"/>
              <a:cs typeface="Panton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BB31-B574-4FDD-9BCB-C89DB57C4963}"/>
              </a:ext>
            </a:extLst>
          </p:cNvPr>
          <p:cNvSpPr txBox="1"/>
          <p:nvPr/>
        </p:nvSpPr>
        <p:spPr>
          <a:xfrm rot="16200000">
            <a:off x="11383378" y="407657"/>
            <a:ext cx="1276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anton SemiBold" charset="0"/>
                <a:ea typeface="Panton SemiBold" charset="0"/>
                <a:cs typeface="Panton SemiBold" charset="0"/>
              </a:rPr>
              <a:t>BrightBank</a:t>
            </a:r>
            <a:endParaRPr lang="en-GB" sz="1200" b="1" dirty="0">
              <a:solidFill>
                <a:schemeClr val="bg1"/>
              </a:solidFill>
              <a:latin typeface="Panton SemiBold" charset="0"/>
              <a:ea typeface="Panton SemiBold" charset="0"/>
              <a:cs typeface="Panton SemiBold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CC9560C-0268-4D1F-8F7F-C886AE3DCE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B4FF"/>
              </a:clrFrom>
              <a:clrTo>
                <a:srgbClr val="00B4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0" t="235" r="23913" b="-235"/>
          <a:stretch/>
        </p:blipFill>
        <p:spPr>
          <a:xfrm>
            <a:off x="10836214" y="55300"/>
            <a:ext cx="975855" cy="9747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ED44AF-DB4A-4B6A-A588-59FAA78745F0}"/>
              </a:ext>
            </a:extLst>
          </p:cNvPr>
          <p:cNvSpPr txBox="1"/>
          <p:nvPr/>
        </p:nvSpPr>
        <p:spPr>
          <a:xfrm>
            <a:off x="2562639" y="1633184"/>
            <a:ext cx="60728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dirty="0">
                <a:latin typeface="Axiforma Black" panose="00000900000000000000" pitchFamily="50" charset="0"/>
              </a:rPr>
              <a:t>Take a Break</a:t>
            </a:r>
            <a:endParaRPr lang="en-US" sz="4000" dirty="0">
              <a:latin typeface="Axiforma Light" panose="000004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14A96B-30F4-4F09-AB56-A9F7FD800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094" y="2402300"/>
            <a:ext cx="2133898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8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5E2022-1CB4-4A8E-A9A8-BA9BE9D71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04" y="2011064"/>
            <a:ext cx="3604108" cy="353173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441C3C5-955E-4156-BF8C-8FBC76244563}"/>
              </a:ext>
            </a:extLst>
          </p:cNvPr>
          <p:cNvSpPr/>
          <p:nvPr/>
        </p:nvSpPr>
        <p:spPr>
          <a:xfrm>
            <a:off x="55" y="1648"/>
            <a:ext cx="12192000" cy="1083736"/>
          </a:xfrm>
          <a:prstGeom prst="rect">
            <a:avLst/>
          </a:prstGeom>
          <a:solidFill>
            <a:srgbClr val="00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1839680" y="1"/>
            <a:ext cx="352319" cy="1085383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83752" y="110617"/>
            <a:ext cx="1024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anton" charset="0"/>
                <a:ea typeface="Panton" charset="0"/>
                <a:cs typeface="Panton" charset="0"/>
              </a:rPr>
              <a:t>Orders and Operations</a:t>
            </a:r>
            <a:endParaRPr lang="en-GB" sz="2800" b="1" dirty="0">
              <a:solidFill>
                <a:schemeClr val="bg1"/>
              </a:solidFill>
              <a:latin typeface="Panton" charset="0"/>
              <a:ea typeface="Panton" charset="0"/>
              <a:cs typeface="Panton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BB31-B574-4FDD-9BCB-C89DB57C4963}"/>
              </a:ext>
            </a:extLst>
          </p:cNvPr>
          <p:cNvSpPr txBox="1"/>
          <p:nvPr/>
        </p:nvSpPr>
        <p:spPr>
          <a:xfrm rot="16200000">
            <a:off x="11383378" y="407657"/>
            <a:ext cx="1276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anton SemiBold" charset="0"/>
                <a:ea typeface="Panton SemiBold" charset="0"/>
                <a:cs typeface="Panton SemiBold" charset="0"/>
              </a:rPr>
              <a:t>BrightBank</a:t>
            </a:r>
            <a:endParaRPr lang="en-GB" sz="1200" b="1" dirty="0">
              <a:solidFill>
                <a:schemeClr val="bg1"/>
              </a:solidFill>
              <a:latin typeface="Panton SemiBold" charset="0"/>
              <a:ea typeface="Panton SemiBold" charset="0"/>
              <a:cs typeface="Panton SemiBold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CC9560C-0268-4D1F-8F7F-C886AE3DCE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B4FF"/>
              </a:clrFrom>
              <a:clrTo>
                <a:srgbClr val="00B4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0" t="235" r="23913" b="-235"/>
          <a:stretch/>
        </p:blipFill>
        <p:spPr>
          <a:xfrm>
            <a:off x="10836214" y="55300"/>
            <a:ext cx="975855" cy="9747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ED44AF-DB4A-4B6A-A588-59FAA78745F0}"/>
              </a:ext>
            </a:extLst>
          </p:cNvPr>
          <p:cNvSpPr txBox="1"/>
          <p:nvPr/>
        </p:nvSpPr>
        <p:spPr>
          <a:xfrm>
            <a:off x="2562638" y="1633184"/>
            <a:ext cx="640864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dirty="0">
                <a:latin typeface="Axiforma Black" panose="00000900000000000000" pitchFamily="50" charset="0"/>
              </a:rPr>
              <a:t>Orders and Operations</a:t>
            </a:r>
            <a:endParaRPr lang="en-US" sz="4000" dirty="0">
              <a:latin typeface="Axiforma Light" panose="000004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47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D1FF90F1CC0647A05BC4AC75B8356C" ma:contentTypeVersion="10" ma:contentTypeDescription="Create a new document." ma:contentTypeScope="" ma:versionID="3dcbf8214b22ff030502530c89e6faec">
  <xsd:schema xmlns:xsd="http://www.w3.org/2001/XMLSchema" xmlns:xs="http://www.w3.org/2001/XMLSchema" xmlns:p="http://schemas.microsoft.com/office/2006/metadata/properties" xmlns:ns2="820c1724-0d9b-4e78-ae26-0ec7628bc4f9" xmlns:ns3="d70fd694-582d-4c32-8e5a-c8203aece231" targetNamespace="http://schemas.microsoft.com/office/2006/metadata/properties" ma:root="true" ma:fieldsID="5e3c4b4f9da502cab37ad9d3a023d2da" ns2:_="" ns3:_="">
    <xsd:import namespace="820c1724-0d9b-4e78-ae26-0ec7628bc4f9"/>
    <xsd:import namespace="d70fd694-582d-4c32-8e5a-c8203aece2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c1724-0d9b-4e78-ae26-0ec7628bc4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fd694-582d-4c32-8e5a-c8203aece23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448DEF-9F3E-47A9-ABC2-97FD13D7D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0c1724-0d9b-4e78-ae26-0ec7628bc4f9"/>
    <ds:schemaRef ds:uri="d70fd694-582d-4c32-8e5a-c8203aece2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D255D4-82E4-4BB0-9418-E0B7BA5787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FA3FDA-F9BD-4670-9486-643EAF82D0E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Brighteye template 2019</Template>
  <TotalTime>1363</TotalTime>
  <Words>118</Words>
  <Application>Microsoft Office PowerPoint</Application>
  <PresentationFormat>Widescreen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Axiforma Black</vt:lpstr>
      <vt:lpstr>Axiforma Light</vt:lpstr>
      <vt:lpstr>Axiforma SemiBold</vt:lpstr>
      <vt:lpstr>Calibri</vt:lpstr>
      <vt:lpstr>Calibri Light</vt:lpstr>
      <vt:lpstr>Panton</vt:lpstr>
      <vt:lpstr>Panton SemiBold</vt:lpstr>
      <vt:lpstr>Office Theme</vt:lpstr>
      <vt:lpstr>Fundamentals An Introduction to Momentum Bright Bank End user training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Maksym Romanov</cp:lastModifiedBy>
  <cp:revision>46</cp:revision>
  <cp:lastPrinted>2019-08-13T11:11:33Z</cp:lastPrinted>
  <dcterms:created xsi:type="dcterms:W3CDTF">2019-06-24T10:15:43Z</dcterms:created>
  <dcterms:modified xsi:type="dcterms:W3CDTF">2019-11-11T09:20:46Z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0x010100C9D1FF90F1CC0647A05BC4AC75B8356C</vt:lpwstr>
  </property>
</Properties>
</file>