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overhead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90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10/24/16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brainz.org/doc/MusicBrainz_Database/Schema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usicbrainz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Quantifying Influence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Beatles vs. The Rolling Stones</a:t>
            </a:r>
          </a:p>
          <a:p>
            <a:endParaRPr lang="en-US" sz="1800" dirty="0"/>
          </a:p>
          <a:p>
            <a:r>
              <a:rPr lang="en-US" sz="1800" dirty="0" smtClean="0"/>
              <a:t>DS4</a:t>
            </a:r>
          </a:p>
          <a:p>
            <a:r>
              <a:rPr lang="en-US" sz="1800" dirty="0" smtClean="0"/>
              <a:t>Max Rose</a:t>
            </a:r>
            <a:endParaRPr lang="en-US" sz="1800" dirty="0"/>
          </a:p>
        </p:txBody>
      </p:sp>
      <p:pic>
        <p:nvPicPr>
          <p:cNvPr id="6" name="Picture 5" descr="RS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90" y="1584960"/>
            <a:ext cx="2479040" cy="1828800"/>
          </a:xfrm>
          <a:prstGeom prst="rect">
            <a:avLst/>
          </a:prstGeom>
          <a:effectLst>
            <a:reflection blurRad="6350" stA="15000" endA="300" endPos="30000" dir="5400000" sy="-100000" algn="bl"/>
          </a:effectLst>
        </p:spPr>
      </p:pic>
      <p:pic>
        <p:nvPicPr>
          <p:cNvPr id="7" name="Picture 6" descr="The-Beatles-White-Logo-Wallpap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40" y="1584960"/>
            <a:ext cx="2440439" cy="1828800"/>
          </a:xfrm>
          <a:prstGeom prst="rect">
            <a:avLst/>
          </a:prstGeom>
          <a:effectLst>
            <a:reflection blurRad="6350" stA="15000" endA="300" endPos="30000" dir="5400000" sy="-100000" algn="bl"/>
          </a:effectLst>
        </p:spPr>
      </p:pic>
    </p:spTree>
    <p:extLst>
      <p:ext uri="{BB962C8B-B14F-4D97-AF65-F5344CB8AC3E}">
        <p14:creationId xmlns:p14="http://schemas.microsoft.com/office/powerpoint/2010/main" val="382649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Influence, not 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Generations </a:t>
            </a:r>
            <a:r>
              <a:rPr lang="en-US" dirty="0"/>
              <a:t>of musicians and fans have asked a question, so oft asked it has been reduced to “Beatles or Stones”. Perhaps you are not a fan of either, simply don’t care, or you wonder “who”. (Ask your parents…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Regardless, the influence of both artists is undeniable, as is their enduring popularity over the years. And that popularity has been demonstrated via sales of their music and countless top N lists. And this is represented in the work of subsequent artist’s recordings</a:t>
            </a:r>
          </a:p>
          <a:p>
            <a:endParaRPr lang="en-US" dirty="0"/>
          </a:p>
          <a:p>
            <a:r>
              <a:rPr lang="en-US" dirty="0" smtClean="0"/>
              <a:t>Can the data say which artist is “</a:t>
            </a:r>
            <a:r>
              <a:rPr lang="en-US" i="1" dirty="0" smtClean="0"/>
              <a:t>better</a:t>
            </a:r>
            <a:r>
              <a:rPr lang="en-US" dirty="0" smtClean="0"/>
              <a:t>” (more impactful)?</a:t>
            </a:r>
          </a:p>
        </p:txBody>
      </p:sp>
      <p:pic>
        <p:nvPicPr>
          <p:cNvPr id="4" name="Picture 3" descr="Stones Live_7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107" y="537411"/>
            <a:ext cx="2123531" cy="1369675"/>
          </a:xfrm>
          <a:prstGeom prst="rect">
            <a:avLst/>
          </a:prstGeom>
        </p:spPr>
      </p:pic>
      <p:pic>
        <p:nvPicPr>
          <p:cNvPr id="5" name="Picture 4" descr="Beatles_sulliv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3" y="537411"/>
            <a:ext cx="18897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Demonstrating Influence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MusicBrainz database represents a comprehensive pool of information about recorded music. The two bands I have chosen represent a relatively small subset of this data yet between them exists large catalog of songs and recordings, with decades of history generating a significant data trail that may provide hidden insights </a:t>
            </a:r>
            <a:r>
              <a:rPr lang="en-US" dirty="0" smtClean="0"/>
              <a:t>demonstrating their impact on artists for over 5 decades.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By </a:t>
            </a:r>
            <a:r>
              <a:rPr lang="en-US" dirty="0"/>
              <a:t>pulling key metrics from the </a:t>
            </a:r>
            <a:r>
              <a:rPr lang="en-US" dirty="0" smtClean="0"/>
              <a:t>source, can this influence be measured?</a:t>
            </a:r>
          </a:p>
        </p:txBody>
      </p:sp>
    </p:spTree>
    <p:extLst>
      <p:ext uri="{BB962C8B-B14F-4D97-AF65-F5344CB8AC3E}">
        <p14:creationId xmlns:p14="http://schemas.microsoft.com/office/powerpoint/2010/main" val="254371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MusicBrainz is a community-maintained open source encyclopedia of music information</a:t>
            </a:r>
            <a:r>
              <a:rPr lang="en-US" b="1" dirty="0" smtClean="0"/>
              <a:t>. </a:t>
            </a:r>
            <a:r>
              <a:rPr lang="en-US" b="1" dirty="0" smtClean="0"/>
              <a:t>Sim</a:t>
            </a:r>
            <a:r>
              <a:rPr lang="en-US" b="1" dirty="0" smtClean="0"/>
              <a:t>. Wikipedia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://musicbrainz.org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Schema Info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Developers/Users are encouraged to build applications on top of the platform.</a:t>
            </a:r>
            <a:endParaRPr lang="en-US" dirty="0"/>
          </a:p>
        </p:txBody>
      </p:sp>
      <p:pic>
        <p:nvPicPr>
          <p:cNvPr id="5" name="Picture 4" descr="musicbrainz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120" y="3754120"/>
            <a:ext cx="1819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Data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exploration of the </a:t>
            </a:r>
            <a:r>
              <a:rPr lang="en-US" dirty="0" smtClean="0"/>
              <a:t>Musicbrainz</a:t>
            </a:r>
            <a:r>
              <a:rPr lang="en-US" dirty="0" smtClean="0"/>
              <a:t> API proved challenging to parse the specific relationships I want to explore.</a:t>
            </a:r>
          </a:p>
          <a:p>
            <a:r>
              <a:rPr lang="en-US" dirty="0" smtClean="0"/>
              <a:t>The entire database is open-source and can be run from a downloadable virtual server.</a:t>
            </a:r>
          </a:p>
          <a:p>
            <a:r>
              <a:rPr lang="en-US" dirty="0" smtClean="0"/>
              <a:t>SQL queries against the server have been more successful, allowing me to pull a raw dataset with the desired data points for the two artists in question.</a:t>
            </a:r>
          </a:p>
          <a:p>
            <a:r>
              <a:rPr lang="en-US" dirty="0" smtClean="0"/>
              <a:t>Generally there is too much data which, while clean requires continuing aggregation to reduce to a useful set of features and responses.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0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b_sche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2" y="538491"/>
            <a:ext cx="5348376" cy="5486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109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to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 of </a:t>
            </a:r>
            <a:r>
              <a:rPr lang="en-US" dirty="0" smtClean="0"/>
              <a:t>works (songs) released</a:t>
            </a:r>
            <a:endParaRPr lang="en-US" dirty="0"/>
          </a:p>
          <a:p>
            <a:r>
              <a:rPr lang="en-US" dirty="0" smtClean="0"/>
              <a:t># of times released worldwide</a:t>
            </a:r>
            <a:endParaRPr lang="en-US" dirty="0"/>
          </a:p>
          <a:p>
            <a:r>
              <a:rPr lang="en-US" i="1" dirty="0" smtClean="0"/>
              <a:t># of </a:t>
            </a:r>
            <a:r>
              <a:rPr lang="en-US" i="1" u="sng" dirty="0" smtClean="0"/>
              <a:t>cover</a:t>
            </a:r>
            <a:r>
              <a:rPr lang="en-US" dirty="0" smtClean="0"/>
              <a:t> </a:t>
            </a:r>
            <a:r>
              <a:rPr lang="en-US" dirty="0"/>
              <a:t>recordings of each artist's respective </a:t>
            </a:r>
            <a:r>
              <a:rPr lang="en-US" dirty="0" smtClean="0"/>
              <a:t>catalog</a:t>
            </a:r>
          </a:p>
          <a:p>
            <a:r>
              <a:rPr lang="en-US" dirty="0" smtClean="0"/>
              <a:t># of times a given work is covered.</a:t>
            </a:r>
            <a:endParaRPr lang="en-US" dirty="0"/>
          </a:p>
          <a:p>
            <a:r>
              <a:rPr lang="en-US" dirty="0"/>
              <a:t>User </a:t>
            </a:r>
            <a:r>
              <a:rPr lang="en-US" dirty="0" smtClean="0"/>
              <a:t>ratings original and cover releases. </a:t>
            </a:r>
          </a:p>
          <a:p>
            <a:r>
              <a:rPr lang="en-US" dirty="0" smtClean="0"/>
              <a:t>Time-based representation of the works and covers.</a:t>
            </a:r>
          </a:p>
          <a:p>
            <a:endParaRPr lang="en-US" dirty="0"/>
          </a:p>
          <a:p>
            <a:r>
              <a:rPr lang="en-US" i="1" dirty="0" smtClean="0"/>
              <a:t>The goal is to build a relationship between the original work and the use by subsequent artists to show and quantify the influence.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9235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2885</TotalTime>
  <Words>414</Words>
  <Application>Microsoft Macintosh PowerPoint</Application>
  <PresentationFormat>Overhead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Quantifying Influence</vt:lpstr>
      <vt:lpstr>Influence, not popularity</vt:lpstr>
      <vt:lpstr>Demonstrating Influence with Data</vt:lpstr>
      <vt:lpstr>About the Data</vt:lpstr>
      <vt:lpstr>Key Data Issues</vt:lpstr>
      <vt:lpstr>PowerPoint Presentation</vt:lpstr>
      <vt:lpstr>Metrics to Explore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Rose</dc:creator>
  <cp:lastModifiedBy>Max Rose</cp:lastModifiedBy>
  <cp:revision>32</cp:revision>
  <cp:lastPrinted>2016-10-27T05:19:18Z</cp:lastPrinted>
  <dcterms:created xsi:type="dcterms:W3CDTF">2016-10-25T05:14:56Z</dcterms:created>
  <dcterms:modified xsi:type="dcterms:W3CDTF">2016-10-27T05:20:38Z</dcterms:modified>
</cp:coreProperties>
</file>