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7" r:id="rId5"/>
    <p:sldId id="258" r:id="rId6"/>
    <p:sldId id="261" r:id="rId7"/>
    <p:sldId id="263" r:id="rId8"/>
    <p:sldId id="259" r:id="rId9"/>
    <p:sldId id="264" r:id="rId10"/>
    <p:sldId id="260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AptGet/Howto" TargetMode="External"/><Relationship Id="rId4" Type="http://schemas.openxmlformats.org/officeDocument/2006/relationships/hyperlink" Target="https://github.com/git-for-windows/git/wiki/Package-management" TargetMode="External"/><Relationship Id="rId5" Type="http://schemas.openxmlformats.org/officeDocument/2006/relationships/hyperlink" Target="http://www.hanselman.com/blog/DevelopersCanRunBashShellAndUsermodeUbuntuLinuxBinariesOnWindows10.aspx" TargetMode="External"/><Relationship Id="rId6" Type="http://schemas.openxmlformats.org/officeDocument/2006/relationships/hyperlink" Target="Homebrew%20%5C%20Apt-get%20%5C%20pacman%20http:%5Cbrew.sh%20https:%5Chelp.ubuntu.com%5Ccommunity%5CAptGet%5CHowto%20https:%5Cgithub.com%5Cgit-for-windows%5Cgit%5Cwiki%5CPackage-management%20%20BASH%20in%20Windows%20http:%5Cwww.hanselman.com%5Cblog%5CDevelopersCanRunBashShellAndUsermodeUbuntuLinuxBinariesOnWindows10.aspx%20http:%5Cwww.howtogeek.com%5C249966%5Chow-to-install-and-use-the-linux-bash-shell-on-windows-10%5C%20%20CURL%20http:%5Cwww.makeuseof.com%5Ctag%5Cget-curly-10-useful-things-can-curl%5C%20SED%20http:%5Cwww.theunixschool.com%5C2013%5C02%5Csed-examples-replace-delete-print-lines-csv-files.html%20AWK%20http:%5Cwww.funtoo.org%5CAwk_by_Example,_Part_1%20TR%20http:%5Cwww.thegeekstuff.com%5C2012%5C12%5Clinux-tr-command%5C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w.s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unixschool.com/2013/02/sed-examples-replace-delete-print-lines-csv-files.html" TargetMode="External"/><Relationship Id="rId4" Type="http://schemas.openxmlformats.org/officeDocument/2006/relationships/hyperlink" Target="http://www.funtoo.org/Awk_by_Example,_Part_1" TargetMode="External"/><Relationship Id="rId5" Type="http://schemas.openxmlformats.org/officeDocument/2006/relationships/hyperlink" Target="http://www.thegeekstuff.com/2012/12/linux-tr-comman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keuseof.com/tag/get-curly-10-useful-things-can-cur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BASH%20in%20Windows%20http/::www.hanselman.com:blog:DevelopersCanRunBashShellAndUsermodeUbuntuLinuxBinariesOnWindows10.asp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Heaven or Hell?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Love </a:t>
            </a:r>
            <a:r>
              <a:rPr lang="en-US" dirty="0"/>
              <a:t>the Shell!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Revisting</a:t>
            </a:r>
            <a:r>
              <a:rPr lang="en-US" dirty="0" smtClean="0"/>
              <a:t> the UNIX command line</a:t>
            </a:r>
          </a:p>
        </p:txBody>
      </p:sp>
    </p:spTree>
    <p:extLst>
      <p:ext uri="{BB962C8B-B14F-4D97-AF65-F5344CB8AC3E}">
        <p14:creationId xmlns:p14="http://schemas.microsoft.com/office/powerpoint/2010/main" val="121098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AWKward</a:t>
            </a:r>
            <a:r>
              <a:rPr lang="en-US" sz="2800" dirty="0" smtClean="0"/>
              <a:t> Moments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br>
              <a:rPr lang="en-US" sz="2800" dirty="0" smtClean="0"/>
            </a:br>
            <a:r>
              <a:rPr lang="en-US" sz="2800" dirty="0" smtClean="0"/>
              <a:t>that’s what he </a:t>
            </a:r>
            <a:r>
              <a:rPr lang="en-US" sz="2800" dirty="0" err="1" smtClean="0"/>
              <a:t>sed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more useful commands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tr</a:t>
            </a:r>
            <a:r>
              <a:rPr lang="en-US" dirty="0" smtClean="0"/>
              <a:t> – simple string </a:t>
            </a:r>
            <a:r>
              <a:rPr lang="en-US" dirty="0" err="1" smtClean="0"/>
              <a:t>replacment</a:t>
            </a:r>
            <a:r>
              <a:rPr lang="en-US" dirty="0" smtClean="0"/>
              <a:t> , ‘squeeze’ characters</a:t>
            </a:r>
            <a:endParaRPr lang="en-US" dirty="0"/>
          </a:p>
          <a:p>
            <a:pPr lvl="1"/>
            <a:r>
              <a:rPr lang="en-US" b="1" dirty="0" err="1" smtClean="0"/>
              <a:t>sed</a:t>
            </a:r>
            <a:r>
              <a:rPr lang="en-US" dirty="0" smtClean="0"/>
              <a:t> – complex text manipulation, regular expressions</a:t>
            </a:r>
            <a:endParaRPr lang="en-US" dirty="0"/>
          </a:p>
          <a:p>
            <a:pPr lvl="1"/>
            <a:r>
              <a:rPr lang="en-US" b="1" dirty="0" err="1" smtClean="0"/>
              <a:t>awk</a:t>
            </a:r>
            <a:r>
              <a:rPr lang="en-US" dirty="0" smtClean="0"/>
              <a:t> – parse/display structured text</a:t>
            </a:r>
            <a:endParaRPr lang="en-US" dirty="0"/>
          </a:p>
          <a:p>
            <a:pPr lvl="1"/>
            <a:r>
              <a:rPr lang="en-US" b="1" dirty="0" smtClean="0"/>
              <a:t>curl</a:t>
            </a:r>
            <a:r>
              <a:rPr lang="en-US" dirty="0" smtClean="0"/>
              <a:t> – interact with the internet on the command line</a:t>
            </a:r>
          </a:p>
          <a:p>
            <a:pPr lvl="1"/>
            <a:r>
              <a:rPr lang="en-US" b="1" dirty="0" err="1"/>
              <a:t>chmod</a:t>
            </a:r>
            <a:r>
              <a:rPr lang="en-US" dirty="0"/>
              <a:t>  - modify file permissions</a:t>
            </a:r>
          </a:p>
          <a:p>
            <a:pPr lvl="1"/>
            <a:r>
              <a:rPr lang="en-US" b="1" dirty="0" err="1"/>
              <a:t>chown</a:t>
            </a:r>
            <a:r>
              <a:rPr lang="en-US" dirty="0"/>
              <a:t>  - change file </a:t>
            </a:r>
            <a:r>
              <a:rPr lang="en-US" dirty="0" smtClean="0"/>
              <a:t>ownership</a:t>
            </a:r>
          </a:p>
          <a:p>
            <a:pPr lvl="1"/>
            <a:r>
              <a:rPr lang="en-US" b="1" dirty="0"/>
              <a:t>c</a:t>
            </a:r>
            <a:r>
              <a:rPr lang="en-US" b="1" dirty="0" smtClean="0"/>
              <a:t>at</a:t>
            </a:r>
            <a:r>
              <a:rPr lang="en-US" dirty="0" smtClean="0"/>
              <a:t> – concatenate similar files to single file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AWKward</a:t>
            </a:r>
            <a:r>
              <a:rPr lang="en-US" sz="2800" dirty="0" smtClean="0"/>
              <a:t> Moments</a:t>
            </a:r>
            <a:br>
              <a:rPr lang="en-US" sz="2800" dirty="0" smtClean="0"/>
            </a:br>
            <a:r>
              <a:rPr lang="en-US" sz="2800" dirty="0" smtClean="0"/>
              <a:t>or </a:t>
            </a:r>
            <a:br>
              <a:rPr lang="en-US" sz="2800" dirty="0" smtClean="0"/>
            </a:br>
            <a:r>
              <a:rPr lang="en-US" sz="2800" dirty="0" smtClean="0"/>
              <a:t>that’s what he </a:t>
            </a:r>
            <a:r>
              <a:rPr lang="en-US" sz="2800" dirty="0" err="1" smtClean="0"/>
              <a:t>sed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CURL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curl 'https://</a:t>
            </a:r>
            <a:r>
              <a:rPr lang="en-US" sz="2000" dirty="0" err="1"/>
              <a:t>github.com</a:t>
            </a:r>
            <a:r>
              <a:rPr lang="en-US" sz="2000" dirty="0"/>
              <a:t>/g-v a-students/DS-SEA-4'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curl -I 'https://</a:t>
            </a:r>
            <a:r>
              <a:rPr lang="en-US" sz="2000" dirty="0" err="1"/>
              <a:t>github.com</a:t>
            </a:r>
            <a:r>
              <a:rPr lang="en-US" sz="2000" dirty="0"/>
              <a:t>/g-v a-students/DS-SEA-</a:t>
            </a:r>
            <a:r>
              <a:rPr lang="en-US" sz="2000" dirty="0" smtClean="0"/>
              <a:t>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AWK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cd ~/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ls</a:t>
            </a:r>
            <a:r>
              <a:rPr lang="en-US" sz="2000" dirty="0"/>
              <a:t> -la | </a:t>
            </a:r>
            <a:r>
              <a:rPr lang="en-US" sz="2000" dirty="0" err="1"/>
              <a:t>awk</a:t>
            </a:r>
            <a:r>
              <a:rPr lang="en-US" sz="2000" dirty="0"/>
              <a:t> '{print $5 "\t" $6 " " $7 " " $9}'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str</a:t>
            </a:r>
            <a:r>
              <a:rPr lang="en-US" sz="2000" dirty="0"/>
              <a:t>="this     is a poor </a:t>
            </a:r>
            <a:r>
              <a:rPr lang="en-US" sz="2000" dirty="0" err="1"/>
              <a:t>ex@mple</a:t>
            </a:r>
            <a:r>
              <a:rPr lang="en-US" sz="20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echo $</a:t>
            </a:r>
            <a:r>
              <a:rPr lang="en-US" sz="2000" dirty="0" err="1"/>
              <a:t>str</a:t>
            </a:r>
            <a:r>
              <a:rPr lang="en-US" sz="2000" dirty="0"/>
              <a:t> | </a:t>
            </a:r>
            <a:r>
              <a:rPr lang="en-US" sz="2000" dirty="0" err="1"/>
              <a:t>tr</a:t>
            </a:r>
            <a:r>
              <a:rPr lang="en-US" sz="2000" dirty="0"/>
              <a:t> -s ' ' | </a:t>
            </a:r>
            <a:r>
              <a:rPr lang="en-US" sz="2000" dirty="0" err="1"/>
              <a:t>tr</a:t>
            </a:r>
            <a:r>
              <a:rPr lang="en-US" sz="2000" dirty="0"/>
              <a:t> '@' 'a'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echo $</a:t>
            </a:r>
            <a:r>
              <a:rPr lang="en-US" sz="2000" dirty="0" err="1"/>
              <a:t>str</a:t>
            </a:r>
            <a:r>
              <a:rPr lang="en-US" sz="2000" dirty="0"/>
              <a:t> | </a:t>
            </a:r>
            <a:r>
              <a:rPr lang="en-US" sz="2000" dirty="0" err="1"/>
              <a:t>sed</a:t>
            </a:r>
            <a:r>
              <a:rPr lang="en-US" sz="2000" dirty="0"/>
              <a:t> 's/  / /</a:t>
            </a:r>
            <a:r>
              <a:rPr lang="en-US" sz="2000" dirty="0" err="1"/>
              <a:t>g;s</a:t>
            </a:r>
            <a:r>
              <a:rPr lang="en-US" sz="2000" dirty="0"/>
              <a:t>/@/a/g;'</a:t>
            </a:r>
          </a:p>
        </p:txBody>
      </p:sp>
    </p:spTree>
    <p:extLst>
      <p:ext uri="{BB962C8B-B14F-4D97-AF65-F5344CB8AC3E}">
        <p14:creationId xmlns:p14="http://schemas.microsoft.com/office/powerpoint/2010/main" val="369828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Homebrew / Apt-get / </a:t>
            </a:r>
            <a:r>
              <a:rPr lang="en-US" dirty="0" err="1"/>
              <a:t>pacman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brew.sh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3"/>
              </a:rPr>
              <a:t>https://help.ubuntu.com/community/AptGet/</a:t>
            </a:r>
            <a:r>
              <a:rPr lang="en-US" sz="1800" dirty="0" smtClean="0">
                <a:hlinkClick r:id="rId3"/>
              </a:rPr>
              <a:t>Howto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4"/>
              </a:rPr>
              <a:t>https://github.com/git-for-windows/git/wiki/Package-</a:t>
            </a:r>
            <a:r>
              <a:rPr lang="en-US" sz="1800" dirty="0" smtClean="0">
                <a:hlinkClick r:id="rId4"/>
              </a:rPr>
              <a:t>management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BASH in Windows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5"/>
              </a:rPr>
              <a:t>http://www.hanselman.com/blog/DevelopersCanRunBashShellAndUsermodeUbuntuLinuxBinariesOnWindows10.</a:t>
            </a:r>
            <a:r>
              <a:rPr lang="en-US" sz="1800" dirty="0" smtClean="0">
                <a:hlinkClick r:id="rId5"/>
              </a:rPr>
              <a:t>aspx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linkClick r:id="rId6" action="ppaction://hlinkfile"/>
              </a:rPr>
              <a:t>http://</a:t>
            </a:r>
            <a:r>
              <a:rPr lang="en-US" sz="1800" dirty="0" err="1">
                <a:hlinkClick r:id="rId6" action="ppaction://hlinkfile"/>
              </a:rPr>
              <a:t>www.howtogeek.com</a:t>
            </a:r>
            <a:r>
              <a:rPr lang="en-US" sz="1800" dirty="0">
                <a:hlinkClick r:id="rId6" action="ppaction://hlinkfile"/>
              </a:rPr>
              <a:t>/249966/how-to-install-and-use-the-linux-bash-shell-on-windows-10</a:t>
            </a:r>
            <a:r>
              <a:rPr lang="en-US" sz="1800" dirty="0" smtClean="0">
                <a:hlinkClick r:id="rId6" action="ppaction://hlinkfile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501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CURL </a:t>
            </a:r>
            <a:r>
              <a:rPr lang="en-US" dirty="0">
                <a:hlinkClick r:id="rId2"/>
              </a:rPr>
              <a:t>http://www.makeuseof.com/tag/get-curly-10-useful-things-can-curl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://www.theunixschool.com/2013/02/sed-examples-replace-delete-print-lines-csv-</a:t>
            </a:r>
            <a:r>
              <a:rPr lang="en-US" dirty="0" smtClean="0">
                <a:hlinkClick r:id="rId3"/>
              </a:rPr>
              <a:t>files.html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AWK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://www.funtoo.org/Awk_by_Example,</a:t>
            </a:r>
            <a:r>
              <a:rPr lang="en-US" dirty="0" smtClean="0">
                <a:hlinkClick r:id="rId4"/>
              </a:rPr>
              <a:t>_Part_1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://www.thegeekstuff.com/2012/12/linux-tr-command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2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quick look under the hood</a:t>
            </a:r>
          </a:p>
          <a:p>
            <a:pPr lvl="1"/>
            <a:r>
              <a:rPr lang="en-US" dirty="0" smtClean="0"/>
              <a:t>The environment and package managers</a:t>
            </a:r>
          </a:p>
          <a:p>
            <a:pPr lvl="1"/>
            <a:r>
              <a:rPr lang="en-US" dirty="0" smtClean="0"/>
              <a:t>Cross-Platform compatibility?</a:t>
            </a:r>
          </a:p>
          <a:p>
            <a:pPr lvl="1"/>
            <a:r>
              <a:rPr lang="en-US" dirty="0" smtClean="0"/>
              <a:t>A few more commands and tricks</a:t>
            </a:r>
            <a:endParaRPr lang="en-US" dirty="0"/>
          </a:p>
        </p:txBody>
      </p:sp>
      <p:pic>
        <p:nvPicPr>
          <p:cNvPr id="5" name="Picture 4" descr="hotro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05" y="3615323"/>
            <a:ext cx="4316251" cy="289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Configuration</a:t>
            </a:r>
          </a:p>
          <a:p>
            <a:r>
              <a:rPr lang="en-US" b="1" dirty="0" err="1" smtClean="0"/>
              <a:t>Bash_profile</a:t>
            </a:r>
            <a:r>
              <a:rPr lang="en-US" b="1" dirty="0" smtClean="0"/>
              <a:t>  - Configure your environment</a:t>
            </a:r>
          </a:p>
          <a:p>
            <a:pPr lvl="1"/>
            <a:r>
              <a:rPr lang="en-US" dirty="0" smtClean="0"/>
              <a:t>cd ~/</a:t>
            </a:r>
          </a:p>
          <a:p>
            <a:pPr lvl="1"/>
            <a:r>
              <a:rPr lang="en-US" dirty="0" smtClean="0"/>
              <a:t>‘edit .</a:t>
            </a:r>
            <a:r>
              <a:rPr lang="en-US" dirty="0" err="1" smtClean="0"/>
              <a:t>bash_profile</a:t>
            </a:r>
            <a:r>
              <a:rPr lang="en-US" dirty="0" smtClean="0"/>
              <a:t>’ or ‘more </a:t>
            </a:r>
            <a:r>
              <a:rPr lang="en-US" dirty="0"/>
              <a:t>.</a:t>
            </a:r>
            <a:r>
              <a:rPr lang="en-US" dirty="0" err="1" smtClean="0"/>
              <a:t>bash_profile</a:t>
            </a:r>
            <a:r>
              <a:rPr lang="en-US" dirty="0" smtClean="0"/>
              <a:t>’</a:t>
            </a:r>
          </a:p>
          <a:p>
            <a:r>
              <a:rPr lang="en-US" b="1" dirty="0" err="1" smtClean="0"/>
              <a:t>Bash_history</a:t>
            </a:r>
            <a:endParaRPr lang="en-US" b="1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~/</a:t>
            </a:r>
          </a:p>
          <a:p>
            <a:pPr lvl="1"/>
            <a:r>
              <a:rPr lang="en-US" dirty="0" smtClean="0"/>
              <a:t>‘more .</a:t>
            </a:r>
            <a:r>
              <a:rPr lang="en-US" dirty="0" err="1" smtClean="0"/>
              <a:t>bash_history</a:t>
            </a:r>
            <a:r>
              <a:rPr lang="en-US" dirty="0" smtClean="0"/>
              <a:t>’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uel_little_hanglet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78" y="3905261"/>
            <a:ext cx="4023373" cy="22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down the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shortcuts working in BASH</a:t>
            </a:r>
          </a:p>
          <a:p>
            <a:r>
              <a:rPr lang="en-US" dirty="0" smtClean="0"/>
              <a:t>Tab – autocomplete</a:t>
            </a:r>
          </a:p>
          <a:p>
            <a:r>
              <a:rPr lang="en-US" dirty="0" err="1" smtClean="0"/>
              <a:t>control+a</a:t>
            </a:r>
            <a:r>
              <a:rPr lang="en-US" dirty="0" smtClean="0"/>
              <a:t> – cursor to beginning of the line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ontrol+e</a:t>
            </a:r>
            <a:r>
              <a:rPr lang="en-US" dirty="0" smtClean="0"/>
              <a:t> – cursor to end of line</a:t>
            </a:r>
          </a:p>
          <a:p>
            <a:r>
              <a:rPr lang="en-US" dirty="0" smtClean="0"/>
              <a:t>Up/down arrow – scroll through history of commands</a:t>
            </a:r>
          </a:p>
          <a:p>
            <a:r>
              <a:rPr lang="en-US" dirty="0"/>
              <a:t>D</a:t>
            </a:r>
            <a:r>
              <a:rPr lang="en-US" dirty="0" smtClean="0"/>
              <a:t>rag a file or folder into shell to show path.</a:t>
            </a:r>
          </a:p>
          <a:p>
            <a:r>
              <a:rPr lang="en-US" dirty="0" smtClean="0"/>
              <a:t>open . – open a directory in current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down the Path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pc="-150" dirty="0" smtClean="0"/>
              <a:t>$ </a:t>
            </a:r>
            <a:r>
              <a:rPr lang="en-US" spc="-150" dirty="0"/>
              <a:t>echo $PATH</a:t>
            </a:r>
          </a:p>
          <a:p>
            <a:pPr marL="0" indent="0">
              <a:buNone/>
            </a:pPr>
            <a:r>
              <a:rPr lang="en-US" spc="-150" dirty="0"/>
              <a:t>/Users/</a:t>
            </a:r>
            <a:r>
              <a:rPr lang="en-US" spc="-150" dirty="0" err="1"/>
              <a:t>maxrose</a:t>
            </a:r>
            <a:r>
              <a:rPr lang="en-US" spc="-150" dirty="0"/>
              <a:t>/anaconda/bin:/</a:t>
            </a:r>
            <a:r>
              <a:rPr lang="en-US" spc="-150" dirty="0" err="1"/>
              <a:t>usr</a:t>
            </a:r>
            <a:r>
              <a:rPr lang="en-US" spc="-150" dirty="0"/>
              <a:t>/local/bin:/</a:t>
            </a:r>
            <a:r>
              <a:rPr lang="en-US" spc="-150" dirty="0" err="1"/>
              <a:t>usr</a:t>
            </a:r>
            <a:r>
              <a:rPr lang="en-US" spc="-150" dirty="0"/>
              <a:t>/bin:/bin:/</a:t>
            </a:r>
            <a:r>
              <a:rPr lang="en-US" spc="-150" dirty="0" err="1"/>
              <a:t>usr</a:t>
            </a:r>
            <a:r>
              <a:rPr lang="en-US" spc="-150" dirty="0"/>
              <a:t>/</a:t>
            </a:r>
            <a:r>
              <a:rPr lang="en-US" spc="-150" dirty="0" err="1"/>
              <a:t>sbin</a:t>
            </a:r>
            <a:r>
              <a:rPr lang="en-US" spc="-150" dirty="0"/>
              <a:t>:/</a:t>
            </a:r>
            <a:r>
              <a:rPr lang="en-US" spc="-150" dirty="0" err="1"/>
              <a:t>sbin</a:t>
            </a:r>
            <a:r>
              <a:rPr lang="en-US" spc="-150" dirty="0"/>
              <a:t>:/opt/X11/bin:/</a:t>
            </a:r>
            <a:r>
              <a:rPr lang="en-US" spc="-150" dirty="0" err="1"/>
              <a:t>usr</a:t>
            </a:r>
            <a:r>
              <a:rPr lang="en-US" spc="-150" dirty="0"/>
              <a:t>/local/</a:t>
            </a:r>
            <a:r>
              <a:rPr lang="en-US" spc="-150" dirty="0" err="1"/>
              <a:t>sbin</a:t>
            </a:r>
            <a:r>
              <a:rPr lang="en-US" spc="-150" dirty="0"/>
              <a:t>:/Users/</a:t>
            </a:r>
            <a:r>
              <a:rPr lang="en-US" spc="-150" dirty="0" err="1"/>
              <a:t>maxrose</a:t>
            </a:r>
            <a:r>
              <a:rPr lang="en-US" spc="-150" dirty="0"/>
              <a:t>/</a:t>
            </a:r>
            <a:r>
              <a:rPr lang="en-US" spc="-150" dirty="0" err="1" smtClean="0"/>
              <a:t>shellscripts</a:t>
            </a:r>
            <a:endParaRPr lang="en-US" spc="-150" dirty="0" smtClean="0"/>
          </a:p>
          <a:p>
            <a:pPr marL="0" indent="0">
              <a:spcBef>
                <a:spcPts val="0"/>
              </a:spcBef>
              <a:buNone/>
            </a:pPr>
            <a:endParaRPr lang="en-US" spc="-15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 smtClean="0"/>
              <a:t>/</a:t>
            </a:r>
            <a:r>
              <a:rPr lang="en-US" spc="-150" dirty="0"/>
              <a:t>Users/</a:t>
            </a:r>
            <a:r>
              <a:rPr lang="en-US" spc="-150" dirty="0" err="1"/>
              <a:t>maxrose</a:t>
            </a:r>
            <a:r>
              <a:rPr lang="en-US" spc="-150" dirty="0"/>
              <a:t>/</a:t>
            </a:r>
            <a:r>
              <a:rPr lang="en-US" b="1" spc="-150" dirty="0"/>
              <a:t>anaconda/</a:t>
            </a:r>
            <a:r>
              <a:rPr lang="en-US" b="1" spc="-150" dirty="0" smtClean="0"/>
              <a:t>bin </a:t>
            </a:r>
            <a:r>
              <a:rPr lang="en-US" spc="-150" dirty="0" smtClean="0"/>
              <a:t>– Familiar?</a:t>
            </a:r>
            <a:endParaRPr lang="en-US" spc="-150" dirty="0"/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</a:t>
            </a:r>
            <a:r>
              <a:rPr lang="en-US" spc="-150" dirty="0" err="1"/>
              <a:t>usr</a:t>
            </a:r>
            <a:r>
              <a:rPr lang="en-US" spc="-150" dirty="0"/>
              <a:t>/local/bin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</a:t>
            </a:r>
            <a:r>
              <a:rPr lang="en-US" spc="-150" dirty="0" err="1"/>
              <a:t>usr</a:t>
            </a:r>
            <a:r>
              <a:rPr lang="en-US" spc="-150" dirty="0"/>
              <a:t>/bin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/bin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</a:t>
            </a:r>
            <a:r>
              <a:rPr lang="en-US" spc="-150" dirty="0" err="1"/>
              <a:t>usr</a:t>
            </a:r>
            <a:r>
              <a:rPr lang="en-US" spc="-150" dirty="0"/>
              <a:t>/</a:t>
            </a:r>
            <a:r>
              <a:rPr lang="en-US" spc="-150" dirty="0" err="1"/>
              <a:t>sbin</a:t>
            </a:r>
            <a:endParaRPr lang="en-US" spc="-150" dirty="0"/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</a:t>
            </a:r>
            <a:r>
              <a:rPr lang="en-US" spc="-150" dirty="0" err="1"/>
              <a:t>sbin</a:t>
            </a:r>
            <a:endParaRPr lang="en-US" spc="-150" dirty="0"/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/opt/X11/bin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pc="-150" dirty="0"/>
              <a:t>/</a:t>
            </a:r>
            <a:r>
              <a:rPr lang="en-US" spc="-150" dirty="0" err="1"/>
              <a:t>usr</a:t>
            </a:r>
            <a:r>
              <a:rPr lang="en-US" spc="-150" dirty="0"/>
              <a:t>/local/</a:t>
            </a:r>
            <a:r>
              <a:rPr lang="en-US" spc="-150" dirty="0" err="1"/>
              <a:t>sbin</a:t>
            </a:r>
            <a:endParaRPr lang="en-US" spc="-150" dirty="0"/>
          </a:p>
          <a:p>
            <a:pPr marL="0" indent="0">
              <a:spcBef>
                <a:spcPts val="0"/>
              </a:spcBef>
              <a:buNone/>
            </a:pPr>
            <a:r>
              <a:rPr lang="en-US" b="1" spc="-150" dirty="0"/>
              <a:t>/Users/</a:t>
            </a:r>
            <a:r>
              <a:rPr lang="en-US" b="1" spc="-150" dirty="0" err="1"/>
              <a:t>maxrose</a:t>
            </a:r>
            <a:r>
              <a:rPr lang="en-US" b="1" spc="-150" dirty="0"/>
              <a:t>/</a:t>
            </a:r>
            <a:r>
              <a:rPr lang="en-US" b="1" spc="-150" dirty="0" err="1" smtClean="0"/>
              <a:t>shellscripts</a:t>
            </a:r>
            <a:r>
              <a:rPr lang="en-US" spc="-150" dirty="0"/>
              <a:t> </a:t>
            </a:r>
            <a:r>
              <a:rPr lang="en-US" spc="-150" dirty="0" smtClean="0"/>
              <a:t>– Custom addition</a:t>
            </a:r>
            <a:endParaRPr lang="en-US" b="1" spc="-150" dirty="0" smtClean="0"/>
          </a:p>
        </p:txBody>
      </p:sp>
    </p:spTree>
    <p:extLst>
      <p:ext uri="{BB962C8B-B14F-4D97-AF65-F5344CB8AC3E}">
        <p14:creationId xmlns:p14="http://schemas.microsoft.com/office/powerpoint/2010/main" val="375648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down the path</a:t>
            </a:r>
            <a:endParaRPr lang="en-US" dirty="0"/>
          </a:p>
        </p:txBody>
      </p:sp>
      <p:pic>
        <p:nvPicPr>
          <p:cNvPr id="4" name="Content Placeholder 3" descr="Screen Shot 2016-11-19 at 2.51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2" b="10582"/>
          <a:stretch>
            <a:fillRect/>
          </a:stretch>
        </p:blipFill>
        <p:spPr/>
      </p:pic>
      <p:pic>
        <p:nvPicPr>
          <p:cNvPr id="6" name="Picture 5" descr="ls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4015752"/>
            <a:ext cx="7429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Commands in the shell are really programs.</a:t>
            </a:r>
          </a:p>
          <a:p>
            <a:r>
              <a:rPr lang="en-US" dirty="0" smtClean="0"/>
              <a:t>Endless programs can be found and installed.</a:t>
            </a:r>
          </a:p>
          <a:p>
            <a:r>
              <a:rPr lang="en-US" dirty="0" smtClean="0"/>
              <a:t>Introducing the Package Manager</a:t>
            </a:r>
          </a:p>
          <a:p>
            <a:pPr lvl="1"/>
            <a:r>
              <a:rPr lang="en-US" dirty="0" smtClean="0"/>
              <a:t>Apt-get - *nix</a:t>
            </a:r>
          </a:p>
          <a:p>
            <a:pPr lvl="1"/>
            <a:r>
              <a:rPr lang="en-US" dirty="0" smtClean="0"/>
              <a:t>Homebrew – Mac</a:t>
            </a:r>
          </a:p>
          <a:p>
            <a:pPr lvl="1"/>
            <a:r>
              <a:rPr lang="en-US" dirty="0" err="1" smtClean="0"/>
              <a:t>Pacman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for Windows</a:t>
            </a:r>
          </a:p>
          <a:p>
            <a:pPr lvl="1"/>
            <a:endParaRPr lang="en-US" dirty="0"/>
          </a:p>
          <a:p>
            <a:pPr marL="282575" lvl="1" indent="0">
              <a:buNone/>
            </a:pPr>
            <a:r>
              <a:rPr lang="en-US" b="1" dirty="0"/>
              <a:t>BASH in Windows</a:t>
            </a:r>
          </a:p>
          <a:p>
            <a:pPr marL="282575" lvl="1" indent="0">
              <a:buNone/>
            </a:pPr>
            <a:r>
              <a:rPr lang="en-US" dirty="0" smtClean="0">
                <a:hlinkClick r:id="rId2" action="ppaction://hlinkfile"/>
              </a:rPr>
              <a:t>http://www.hanselman.com/blog/DevelopersCanRunBashShellAndUsermodeUbuntuLinuxBinariesOnWindows10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9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Stuff!</a:t>
            </a:r>
            <a:endParaRPr lang="en-US" dirty="0"/>
          </a:p>
        </p:txBody>
      </p:sp>
      <p:pic>
        <p:nvPicPr>
          <p:cNvPr id="4" name="Content Placeholder 3" descr="Screen Shot 2016-11-19 at 3.29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" b="16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765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Stuff!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Installation and Dependencies</a:t>
            </a:r>
          </a:p>
          <a:p>
            <a:pPr lvl="1"/>
            <a:r>
              <a:rPr lang="en-US" dirty="0" smtClean="0"/>
              <a:t>‘brew install </a:t>
            </a:r>
            <a:r>
              <a:rPr lang="en-US" dirty="0" err="1" smtClean="0"/>
              <a:t>ffmpeg</a:t>
            </a:r>
            <a:r>
              <a:rPr lang="en-US" dirty="0" smtClean="0"/>
              <a:t>’ – It’s that easy!</a:t>
            </a:r>
          </a:p>
          <a:p>
            <a:r>
              <a:rPr lang="en-US" b="1" dirty="0" smtClean="0"/>
              <a:t>RTFM!</a:t>
            </a:r>
          </a:p>
          <a:p>
            <a:r>
              <a:rPr lang="en-US" dirty="0" err="1" smtClean="0"/>
              <a:t>ffmpeg</a:t>
            </a:r>
            <a:r>
              <a:rPr lang="en-US" dirty="0" smtClean="0"/>
              <a:t> –h or </a:t>
            </a:r>
            <a:r>
              <a:rPr lang="en-US" dirty="0" err="1" smtClean="0"/>
              <a:t>ffmpeg</a:t>
            </a:r>
            <a:r>
              <a:rPr lang="en-US" dirty="0" smtClean="0"/>
              <a:t> –help or </a:t>
            </a:r>
            <a:r>
              <a:rPr lang="en-US" dirty="0" err="1" smtClean="0"/>
              <a:t>ffmpeg</a:t>
            </a:r>
            <a:r>
              <a:rPr lang="en-US" dirty="0" smtClean="0"/>
              <a:t> -?</a:t>
            </a:r>
          </a:p>
          <a:p>
            <a:r>
              <a:rPr lang="en-US" dirty="0"/>
              <a:t>m</a:t>
            </a:r>
            <a:r>
              <a:rPr lang="en-US" dirty="0" smtClean="0"/>
              <a:t>an </a:t>
            </a:r>
            <a:r>
              <a:rPr lang="en-US" dirty="0" err="1" smtClean="0"/>
              <a:t>ffmpeg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 </a:t>
            </a:r>
            <a:r>
              <a:rPr lang="en-US" dirty="0" err="1" smtClean="0"/>
              <a:t>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888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177</TotalTime>
  <Words>681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Precedent</vt:lpstr>
      <vt:lpstr>Heaven or Hell?  Love the Shell! </vt:lpstr>
      <vt:lpstr>Love the shell</vt:lpstr>
      <vt:lpstr>Love the shell</vt:lpstr>
      <vt:lpstr>Walking down the path</vt:lpstr>
      <vt:lpstr>Walking down the Path</vt:lpstr>
      <vt:lpstr>Walking down the path</vt:lpstr>
      <vt:lpstr>Free Stuff!</vt:lpstr>
      <vt:lpstr>Free Stuff!</vt:lpstr>
      <vt:lpstr>Free Stuff!</vt:lpstr>
      <vt:lpstr>AWKward Moments or  that’s what he sed</vt:lpstr>
      <vt:lpstr>AWKward Moments or  that’s what he sed</vt:lpstr>
      <vt:lpstr>Resources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Heaven or Hell?</dc:title>
  <dc:creator>Max Rose</dc:creator>
  <cp:lastModifiedBy>Max Rose</cp:lastModifiedBy>
  <cp:revision>38</cp:revision>
  <cp:lastPrinted>2016-11-20T01:09:25Z</cp:lastPrinted>
  <dcterms:created xsi:type="dcterms:W3CDTF">2016-11-19T22:25:48Z</dcterms:created>
  <dcterms:modified xsi:type="dcterms:W3CDTF">2016-11-21T01:55:55Z</dcterms:modified>
</cp:coreProperties>
</file>