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</p:sldIdLst>
  <p:sldSz cx="9144000" cy="6858000" type="overhead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09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11/29/16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11/29/16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11/29/16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11/29/16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11/29/16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11/29/16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11/29/16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11/29/16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Quantifying Influence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Beatles vs. The Rolling Stones</a:t>
            </a:r>
          </a:p>
          <a:p>
            <a:endParaRPr lang="en-US" sz="1800" dirty="0"/>
          </a:p>
          <a:p>
            <a:r>
              <a:rPr lang="en-US" sz="1800" dirty="0" smtClean="0"/>
              <a:t>DS4</a:t>
            </a:r>
          </a:p>
          <a:p>
            <a:r>
              <a:rPr lang="en-US" sz="1800" dirty="0" smtClean="0"/>
              <a:t>Max Rose</a:t>
            </a:r>
            <a:endParaRPr lang="en-US" sz="1800" dirty="0"/>
          </a:p>
        </p:txBody>
      </p:sp>
      <p:pic>
        <p:nvPicPr>
          <p:cNvPr id="6" name="Picture 5" descr="RS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890" y="1584960"/>
            <a:ext cx="2479040" cy="1828800"/>
          </a:xfrm>
          <a:prstGeom prst="rect">
            <a:avLst/>
          </a:prstGeom>
          <a:effectLst>
            <a:reflection blurRad="6350" stA="15000" endA="300" endPos="30000" dir="5400000" sy="-100000" algn="bl"/>
          </a:effectLst>
        </p:spPr>
      </p:pic>
      <p:pic>
        <p:nvPicPr>
          <p:cNvPr id="7" name="Picture 6" descr="The-Beatles-White-Logo-Wallpap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140" y="1584960"/>
            <a:ext cx="2440439" cy="1828800"/>
          </a:xfrm>
          <a:prstGeom prst="rect">
            <a:avLst/>
          </a:prstGeom>
          <a:effectLst>
            <a:reflection blurRad="6350" stA="15000" endA="300" endPos="30000" dir="5400000" sy="-100000" algn="bl"/>
          </a:effectLst>
        </p:spPr>
      </p:pic>
    </p:spTree>
    <p:extLst>
      <p:ext uri="{BB962C8B-B14F-4D97-AF65-F5344CB8AC3E}">
        <p14:creationId xmlns:p14="http://schemas.microsoft.com/office/powerpoint/2010/main" val="3826493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Influence, not popularity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Can we measure the influence or impact of an artist by correlating the original work (song) to later representations of the work by other artists?</a:t>
            </a:r>
            <a:endParaRPr lang="en-US" dirty="0" smtClean="0"/>
          </a:p>
        </p:txBody>
      </p:sp>
      <p:pic>
        <p:nvPicPr>
          <p:cNvPr id="4" name="Picture 3" descr="Stones Live_7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107" y="537411"/>
            <a:ext cx="2123531" cy="1369675"/>
          </a:xfrm>
          <a:prstGeom prst="rect">
            <a:avLst/>
          </a:prstGeom>
        </p:spPr>
      </p:pic>
      <p:pic>
        <p:nvPicPr>
          <p:cNvPr id="5" name="Picture 4" descr="Beatles_sulliva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3" y="537411"/>
            <a:ext cx="18897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79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Explored in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 of </a:t>
            </a:r>
            <a:r>
              <a:rPr lang="en-US" dirty="0" smtClean="0"/>
              <a:t>works (songs) </a:t>
            </a:r>
            <a:r>
              <a:rPr lang="en-US" dirty="0" smtClean="0"/>
              <a:t>released.</a:t>
            </a:r>
            <a:endParaRPr lang="en-US" dirty="0"/>
          </a:p>
          <a:p>
            <a:r>
              <a:rPr lang="en-US" dirty="0" smtClean="0"/>
              <a:t># of times released </a:t>
            </a:r>
            <a:r>
              <a:rPr lang="en-US" dirty="0" smtClean="0"/>
              <a:t>worldwide.</a:t>
            </a:r>
          </a:p>
          <a:p>
            <a:r>
              <a:rPr lang="en-US" dirty="0" smtClean="0"/>
              <a:t># of countries in which the work was released.</a:t>
            </a:r>
            <a:endParaRPr lang="en-US" dirty="0"/>
          </a:p>
          <a:p>
            <a:r>
              <a:rPr lang="en-US" dirty="0" smtClean="0"/>
              <a:t># </a:t>
            </a:r>
            <a:r>
              <a:rPr lang="en-US" dirty="0" smtClean="0"/>
              <a:t>of times a given work is covered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Is a work covered.</a:t>
            </a:r>
          </a:p>
          <a:p>
            <a:r>
              <a:rPr lang="en-US" dirty="0" smtClean="0"/>
              <a:t># of artists covering the work.</a:t>
            </a:r>
            <a:endParaRPr lang="en-US" dirty="0"/>
          </a:p>
          <a:p>
            <a:r>
              <a:rPr lang="en-US" dirty="0" smtClean="0"/>
              <a:t>Ratings of the </a:t>
            </a:r>
            <a:r>
              <a:rPr lang="en-US" dirty="0" smtClean="0"/>
              <a:t>original and cover releases. </a:t>
            </a:r>
          </a:p>
          <a:p>
            <a:r>
              <a:rPr lang="en-US" dirty="0" smtClean="0"/>
              <a:t>Release date (year) of </a:t>
            </a:r>
            <a:r>
              <a:rPr lang="en-US" dirty="0" smtClean="0"/>
              <a:t>the works and covers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Sentiment Polarity of the song’s title &amp; lyrics.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2352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2891</TotalTime>
  <Words>122</Words>
  <Application>Microsoft Macintosh PowerPoint</Application>
  <PresentationFormat>Overhead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Perspective</vt:lpstr>
      <vt:lpstr>Quantifying Influence</vt:lpstr>
      <vt:lpstr>Influence, not popularity</vt:lpstr>
      <vt:lpstr>Metrics Explored in the Project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Rose</dc:creator>
  <cp:lastModifiedBy>Max Rose</cp:lastModifiedBy>
  <cp:revision>33</cp:revision>
  <cp:lastPrinted>2016-10-27T05:19:18Z</cp:lastPrinted>
  <dcterms:created xsi:type="dcterms:W3CDTF">2016-10-25T05:14:56Z</dcterms:created>
  <dcterms:modified xsi:type="dcterms:W3CDTF">2016-11-30T00:53:03Z</dcterms:modified>
</cp:coreProperties>
</file>