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Quantifying Influence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Beatles vs. The Rolling Stones</a:t>
            </a:r>
          </a:p>
          <a:p>
            <a:endParaRPr lang="en-US" sz="1800" dirty="0"/>
          </a:p>
          <a:p>
            <a:r>
              <a:rPr lang="en-US" sz="1800" dirty="0" smtClean="0"/>
              <a:t>DS4</a:t>
            </a:r>
          </a:p>
          <a:p>
            <a:r>
              <a:rPr lang="en-US" sz="1800" dirty="0" smtClean="0"/>
              <a:t>Max Rose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64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Influence, not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Generations of musicians and fans have asked a question, so oft asked it has been reduced to “Beatles or Stones”. Perhaps you are not a fan of either, simply don’t care, or you wonder “who”. (Ask your parents…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Regardless, the influence of both artists is undeniable, as is their enduring popularity over the years. And that popularity has been demonstrated via sales of their music and countless top N lists. And this is represented in the work of subsequent artists recordings</a:t>
            </a:r>
          </a:p>
          <a:p>
            <a:endParaRPr lang="en-US" dirty="0"/>
          </a:p>
          <a:p>
            <a:r>
              <a:rPr lang="en-US" dirty="0" smtClean="0"/>
              <a:t>Can the data say which artist is “</a:t>
            </a:r>
            <a:r>
              <a:rPr lang="en-US" i="1" dirty="0" smtClean="0"/>
              <a:t>better</a:t>
            </a:r>
            <a:r>
              <a:rPr lang="en-US" dirty="0" smtClean="0"/>
              <a:t>” (more impactful)?</a:t>
            </a:r>
          </a:p>
        </p:txBody>
      </p:sp>
    </p:spTree>
    <p:extLst>
      <p:ext uri="{BB962C8B-B14F-4D97-AF65-F5344CB8AC3E}">
        <p14:creationId xmlns:p14="http://schemas.microsoft.com/office/powerpoint/2010/main" val="26670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Demonstrating Influence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MusicBrainz</a:t>
            </a:r>
            <a:r>
              <a:rPr lang="en-US" dirty="0"/>
              <a:t> database represents a comprehensive pool of information about recorded music. The two bands I have chosen represent a relatively small subset of this data yet between them exists large catalog of songs and recordings, with decades of history generating a significant data trail that may provide hidden insights </a:t>
            </a:r>
            <a:r>
              <a:rPr lang="en-US" dirty="0" smtClean="0"/>
              <a:t>demonstrating their impact on artists for over 5 decades.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By </a:t>
            </a:r>
            <a:r>
              <a:rPr lang="en-US" dirty="0"/>
              <a:t>pulling key metrics from the </a:t>
            </a:r>
            <a:r>
              <a:rPr lang="en-US" dirty="0" smtClean="0"/>
              <a:t>source, can this influence be measured?</a:t>
            </a:r>
          </a:p>
          <a:p>
            <a:r>
              <a:rPr lang="en-US" dirty="0" smtClean="0"/>
              <a:t># of </a:t>
            </a:r>
            <a:r>
              <a:rPr lang="en-US" dirty="0"/>
              <a:t>songs written/released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# of </a:t>
            </a:r>
            <a:r>
              <a:rPr lang="en-US" dirty="0"/>
              <a:t>albums </a:t>
            </a:r>
            <a:r>
              <a:rPr lang="en-US" dirty="0" smtClean="0"/>
              <a:t>released/rereleased worldwide</a:t>
            </a:r>
          </a:p>
          <a:p>
            <a:r>
              <a:rPr lang="en-US" i="1" dirty="0"/>
              <a:t>Cover</a:t>
            </a:r>
            <a:r>
              <a:rPr lang="en-US" dirty="0"/>
              <a:t> recordings of each artist's respective </a:t>
            </a:r>
            <a:r>
              <a:rPr lang="en-US" dirty="0" smtClean="0"/>
              <a:t>catalog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ser Ratings for any of the above. </a:t>
            </a:r>
          </a:p>
        </p:txBody>
      </p:sp>
    </p:spTree>
    <p:extLst>
      <p:ext uri="{BB962C8B-B14F-4D97-AF65-F5344CB8AC3E}">
        <p14:creationId xmlns:p14="http://schemas.microsoft.com/office/powerpoint/2010/main" val="254371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exploration of </a:t>
            </a:r>
            <a:r>
              <a:rPr lang="en-US" dirty="0" err="1" smtClean="0"/>
              <a:t>Musicbrainz</a:t>
            </a:r>
            <a:r>
              <a:rPr lang="en-US" dirty="0" smtClean="0"/>
              <a:t> API proved challenging to parse the specific relationships I want to explore.</a:t>
            </a:r>
          </a:p>
          <a:p>
            <a:r>
              <a:rPr lang="en-US" dirty="0" smtClean="0"/>
              <a:t>The entire database is open-source and can be run from a downloadable virtual server.</a:t>
            </a:r>
          </a:p>
          <a:p>
            <a:r>
              <a:rPr lang="en-US" dirty="0" smtClean="0"/>
              <a:t>SQL queries against the server have been more successful, allowing me to pull a raw dataset with the desired data points for the two artists in question.</a:t>
            </a:r>
          </a:p>
          <a:p>
            <a:r>
              <a:rPr lang="en-US" dirty="0" smtClean="0"/>
              <a:t>Generally there is too much data, which while clean requires continuing aggregation to reduce to a useful set of features and responses.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features and responses</a:t>
            </a:r>
          </a:p>
          <a:p>
            <a:r>
              <a:rPr lang="en-US" dirty="0" smtClean="0"/>
              <a:t>Test classifiers for </a:t>
            </a:r>
            <a:r>
              <a:rPr lang="en-US" smtClean="0"/>
              <a:t>the 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56</TotalTime>
  <Words>337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Quantifying Influence</vt:lpstr>
      <vt:lpstr>Influence, not popularity</vt:lpstr>
      <vt:lpstr>Demonstrating Influence with Data</vt:lpstr>
      <vt:lpstr>Key Data Issues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Rose</dc:creator>
  <cp:lastModifiedBy>Max Rose</cp:lastModifiedBy>
  <cp:revision>12</cp:revision>
  <dcterms:created xsi:type="dcterms:W3CDTF">2016-10-25T05:14:56Z</dcterms:created>
  <dcterms:modified xsi:type="dcterms:W3CDTF">2016-10-25T06:11:39Z</dcterms:modified>
</cp:coreProperties>
</file>