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8" r:id="rId10"/>
    <p:sldId id="269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2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2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27043-B605-401F-A17E-140AAD3A52F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8A9C947-7242-4326-B4E3-D3EB391D666D}">
      <dgm:prSet phldrT="[Text]"/>
      <dgm:spPr/>
      <dgm:t>
        <a:bodyPr/>
        <a:lstStyle/>
        <a:p>
          <a:r>
            <a:rPr lang="fr-FR" dirty="0"/>
            <a:t>API	</a:t>
          </a:r>
        </a:p>
      </dgm:t>
    </dgm:pt>
    <dgm:pt modelId="{DA590A63-EBA2-4B0E-A1FB-4E9C792E36D7}" type="parTrans" cxnId="{4C72BD09-DCF5-4D00-8A17-10FF6BB94CC7}">
      <dgm:prSet/>
      <dgm:spPr/>
      <dgm:t>
        <a:bodyPr/>
        <a:lstStyle/>
        <a:p>
          <a:endParaRPr lang="fr-FR"/>
        </a:p>
      </dgm:t>
    </dgm:pt>
    <dgm:pt modelId="{49826589-F6BE-4ED8-9B1C-7A85E460A169}" type="sibTrans" cxnId="{4C72BD09-DCF5-4D00-8A17-10FF6BB94CC7}">
      <dgm:prSet/>
      <dgm:spPr/>
      <dgm:t>
        <a:bodyPr/>
        <a:lstStyle/>
        <a:p>
          <a:endParaRPr lang="fr-FR"/>
        </a:p>
      </dgm:t>
    </dgm:pt>
    <dgm:pt modelId="{3EA4DCCF-E7C3-4019-9D6E-4ADB15948D80}">
      <dgm:prSet phldrT="[Text]"/>
      <dgm:spPr/>
      <dgm:t>
        <a:bodyPr/>
        <a:lstStyle/>
        <a:p>
          <a:r>
            <a:rPr lang="fr-FR" dirty="0"/>
            <a:t>Connexion</a:t>
          </a:r>
        </a:p>
      </dgm:t>
    </dgm:pt>
    <dgm:pt modelId="{85132A21-8FA2-44D8-A1BD-5E83DE6CCB59}" type="parTrans" cxnId="{15E79B79-9FA9-4A80-B9A7-A5A3E220575B}">
      <dgm:prSet/>
      <dgm:spPr/>
      <dgm:t>
        <a:bodyPr/>
        <a:lstStyle/>
        <a:p>
          <a:endParaRPr lang="fr-FR"/>
        </a:p>
      </dgm:t>
    </dgm:pt>
    <dgm:pt modelId="{2E288058-5A26-415E-BF39-F75A607C09E1}" type="sibTrans" cxnId="{15E79B79-9FA9-4A80-B9A7-A5A3E220575B}">
      <dgm:prSet/>
      <dgm:spPr/>
      <dgm:t>
        <a:bodyPr/>
        <a:lstStyle/>
        <a:p>
          <a:endParaRPr lang="fr-FR"/>
        </a:p>
      </dgm:t>
    </dgm:pt>
    <dgm:pt modelId="{F18A2500-507A-46CE-9F0D-32EED88DCF96}">
      <dgm:prSet phldrT="[Text]"/>
      <dgm:spPr/>
      <dgm:t>
        <a:bodyPr/>
        <a:lstStyle/>
        <a:p>
          <a:r>
            <a:rPr lang="fr-FR" dirty="0"/>
            <a:t>Stockage</a:t>
          </a:r>
        </a:p>
      </dgm:t>
    </dgm:pt>
    <dgm:pt modelId="{93E0DCCE-FE1C-45B5-A0F2-955CAC84BD0A}" type="parTrans" cxnId="{8FA46F4C-5798-4935-BA3B-7D89B01B1FDD}">
      <dgm:prSet/>
      <dgm:spPr/>
      <dgm:t>
        <a:bodyPr/>
        <a:lstStyle/>
        <a:p>
          <a:endParaRPr lang="fr-FR"/>
        </a:p>
      </dgm:t>
    </dgm:pt>
    <dgm:pt modelId="{AAC8663F-1D48-4038-8CF8-29B39245BCCC}" type="sibTrans" cxnId="{8FA46F4C-5798-4935-BA3B-7D89B01B1FDD}">
      <dgm:prSet/>
      <dgm:spPr/>
      <dgm:t>
        <a:bodyPr/>
        <a:lstStyle/>
        <a:p>
          <a:endParaRPr lang="fr-FR"/>
        </a:p>
      </dgm:t>
    </dgm:pt>
    <dgm:pt modelId="{B2CA8984-7E38-452F-A613-EF9AE05C8522}">
      <dgm:prSet phldrT="[Text]"/>
      <dgm:spPr/>
      <dgm:t>
        <a:bodyPr/>
        <a:lstStyle/>
        <a:p>
          <a:r>
            <a:rPr lang="fr-FR" dirty="0"/>
            <a:t>MongoDB: Données dynamiques</a:t>
          </a:r>
        </a:p>
      </dgm:t>
    </dgm:pt>
    <dgm:pt modelId="{48679B17-BCAC-46C2-80B0-0E5AE18080EB}" type="parTrans" cxnId="{A0BF5D3C-8435-45C0-A2CD-F75F44E87C22}">
      <dgm:prSet/>
      <dgm:spPr/>
      <dgm:t>
        <a:bodyPr/>
        <a:lstStyle/>
        <a:p>
          <a:endParaRPr lang="fr-FR"/>
        </a:p>
      </dgm:t>
    </dgm:pt>
    <dgm:pt modelId="{01FC4F15-D653-4063-9BBD-BA171937F80E}" type="sibTrans" cxnId="{A0BF5D3C-8435-45C0-A2CD-F75F44E87C22}">
      <dgm:prSet/>
      <dgm:spPr/>
      <dgm:t>
        <a:bodyPr/>
        <a:lstStyle/>
        <a:p>
          <a:endParaRPr lang="fr-FR"/>
        </a:p>
      </dgm:t>
    </dgm:pt>
    <dgm:pt modelId="{994454D5-5E0A-406B-997A-B1D6791E4963}">
      <dgm:prSet phldrT="[Text]"/>
      <dgm:spPr/>
      <dgm:t>
        <a:bodyPr/>
        <a:lstStyle/>
        <a:p>
          <a:r>
            <a:rPr lang="fr-FR" dirty="0"/>
            <a:t>Préparation</a:t>
          </a:r>
        </a:p>
      </dgm:t>
    </dgm:pt>
    <dgm:pt modelId="{6FFB980C-58E3-4A76-AA5E-7A6438D2A49A}" type="parTrans" cxnId="{0A406D71-5A7E-49C7-91AB-48A66A425C60}">
      <dgm:prSet/>
      <dgm:spPr/>
      <dgm:t>
        <a:bodyPr/>
        <a:lstStyle/>
        <a:p>
          <a:endParaRPr lang="fr-FR"/>
        </a:p>
      </dgm:t>
    </dgm:pt>
    <dgm:pt modelId="{E3FF12FC-ACD3-4425-8C88-42B3EC620877}" type="sibTrans" cxnId="{0A406D71-5A7E-49C7-91AB-48A66A425C60}">
      <dgm:prSet/>
      <dgm:spPr/>
      <dgm:t>
        <a:bodyPr/>
        <a:lstStyle/>
        <a:p>
          <a:endParaRPr lang="fr-FR"/>
        </a:p>
      </dgm:t>
    </dgm:pt>
    <dgm:pt modelId="{2583E3C9-194B-4DD8-A33B-EFC03EF148EC}">
      <dgm:prSet phldrT="[Text]" phldr="1"/>
      <dgm:spPr/>
      <dgm:t>
        <a:bodyPr/>
        <a:lstStyle/>
        <a:p>
          <a:endParaRPr lang="fr-FR" dirty="0"/>
        </a:p>
      </dgm:t>
    </dgm:pt>
    <dgm:pt modelId="{96EBEC88-971B-41F5-A224-55AC841D1DEC}" type="parTrans" cxnId="{71483C1A-F0FA-459D-9345-3C6565E01AA0}">
      <dgm:prSet/>
      <dgm:spPr/>
      <dgm:t>
        <a:bodyPr/>
        <a:lstStyle/>
        <a:p>
          <a:endParaRPr lang="fr-FR"/>
        </a:p>
      </dgm:t>
    </dgm:pt>
    <dgm:pt modelId="{A44FC012-6FFB-40DB-9A72-84FB626E6726}" type="sibTrans" cxnId="{71483C1A-F0FA-459D-9345-3C6565E01AA0}">
      <dgm:prSet/>
      <dgm:spPr/>
      <dgm:t>
        <a:bodyPr/>
        <a:lstStyle/>
        <a:p>
          <a:endParaRPr lang="fr-FR"/>
        </a:p>
      </dgm:t>
    </dgm:pt>
    <dgm:pt modelId="{F1631CA5-A41A-40A7-A5F0-3B0333F0837C}">
      <dgm:prSet phldrT="[Text]"/>
      <dgm:spPr/>
      <dgm:t>
        <a:bodyPr/>
        <a:lstStyle/>
        <a:p>
          <a:r>
            <a:rPr lang="fr-FR" dirty="0"/>
            <a:t>Téléchargement</a:t>
          </a:r>
        </a:p>
      </dgm:t>
    </dgm:pt>
    <dgm:pt modelId="{CA55AC6A-213F-4CA1-9EE0-66BDA61FE397}" type="parTrans" cxnId="{38F3642C-16AA-4112-BFB3-105139CA4B78}">
      <dgm:prSet/>
      <dgm:spPr/>
      <dgm:t>
        <a:bodyPr/>
        <a:lstStyle/>
        <a:p>
          <a:endParaRPr lang="fr-FR"/>
        </a:p>
      </dgm:t>
    </dgm:pt>
    <dgm:pt modelId="{F9B1B723-E025-4C1F-9411-CDAF5F732116}" type="sibTrans" cxnId="{38F3642C-16AA-4112-BFB3-105139CA4B78}">
      <dgm:prSet/>
      <dgm:spPr/>
      <dgm:t>
        <a:bodyPr/>
        <a:lstStyle/>
        <a:p>
          <a:endParaRPr lang="fr-FR"/>
        </a:p>
      </dgm:t>
    </dgm:pt>
    <dgm:pt modelId="{788D50F1-5F7F-40D4-BDFD-88435DB82DDC}">
      <dgm:prSet phldrT="[Text]"/>
      <dgm:spPr/>
      <dgm:t>
        <a:bodyPr/>
        <a:lstStyle/>
        <a:p>
          <a:r>
            <a:rPr lang="fr-FR" dirty="0"/>
            <a:t>Choix des données</a:t>
          </a:r>
        </a:p>
      </dgm:t>
    </dgm:pt>
    <dgm:pt modelId="{47BADAED-6243-4DA8-98EB-C16242642D55}" type="parTrans" cxnId="{F35972BB-B666-4507-84C0-096B6DA0490D}">
      <dgm:prSet/>
      <dgm:spPr/>
      <dgm:t>
        <a:bodyPr/>
        <a:lstStyle/>
        <a:p>
          <a:endParaRPr lang="fr-FR"/>
        </a:p>
      </dgm:t>
    </dgm:pt>
    <dgm:pt modelId="{34C05C08-6DF7-4256-8E63-396F30166728}" type="sibTrans" cxnId="{F35972BB-B666-4507-84C0-096B6DA0490D}">
      <dgm:prSet/>
      <dgm:spPr/>
      <dgm:t>
        <a:bodyPr/>
        <a:lstStyle/>
        <a:p>
          <a:endParaRPr lang="fr-FR"/>
        </a:p>
      </dgm:t>
    </dgm:pt>
    <dgm:pt modelId="{FF6E7313-A62E-4659-95A0-53E3E0E25335}">
      <dgm:prSet phldrT="[Text]"/>
      <dgm:spPr/>
      <dgm:t>
        <a:bodyPr/>
        <a:lstStyle/>
        <a:p>
          <a:r>
            <a:rPr lang="fr-FR" dirty="0"/>
            <a:t>PostgreSQL: Données de « référence »</a:t>
          </a:r>
        </a:p>
      </dgm:t>
    </dgm:pt>
    <dgm:pt modelId="{DA8EB75F-46C0-408E-887D-7E92069A2893}" type="parTrans" cxnId="{FFBFF3F6-5958-4CF7-8A91-3548F65C9929}">
      <dgm:prSet/>
      <dgm:spPr/>
      <dgm:t>
        <a:bodyPr/>
        <a:lstStyle/>
        <a:p>
          <a:endParaRPr lang="fr-FR"/>
        </a:p>
      </dgm:t>
    </dgm:pt>
    <dgm:pt modelId="{B0395AF5-7AD2-4536-94C3-D12D7E031F02}" type="sibTrans" cxnId="{FFBFF3F6-5958-4CF7-8A91-3548F65C9929}">
      <dgm:prSet/>
      <dgm:spPr/>
      <dgm:t>
        <a:bodyPr/>
        <a:lstStyle/>
        <a:p>
          <a:endParaRPr lang="fr-FR"/>
        </a:p>
      </dgm:t>
    </dgm:pt>
    <dgm:pt modelId="{C730D177-735F-45FA-9206-D21E23D45B77}">
      <dgm:prSet phldrT="[Text]"/>
      <dgm:spPr/>
      <dgm:t>
        <a:bodyPr/>
        <a:lstStyle/>
        <a:p>
          <a:endParaRPr lang="fr-FR" dirty="0"/>
        </a:p>
      </dgm:t>
    </dgm:pt>
    <dgm:pt modelId="{B1F3C2BA-1EEE-4B21-824A-7E96BB64177B}" type="parTrans" cxnId="{DDACA2F0-BEE9-4808-A5BC-8EF6C79544B8}">
      <dgm:prSet/>
      <dgm:spPr/>
      <dgm:t>
        <a:bodyPr/>
        <a:lstStyle/>
        <a:p>
          <a:endParaRPr lang="fr-FR"/>
        </a:p>
      </dgm:t>
    </dgm:pt>
    <dgm:pt modelId="{1FF65995-C038-43B1-B954-6DB969850EFB}" type="sibTrans" cxnId="{DDACA2F0-BEE9-4808-A5BC-8EF6C79544B8}">
      <dgm:prSet/>
      <dgm:spPr/>
      <dgm:t>
        <a:bodyPr/>
        <a:lstStyle/>
        <a:p>
          <a:endParaRPr lang="fr-FR"/>
        </a:p>
      </dgm:t>
    </dgm:pt>
    <dgm:pt modelId="{321E57C4-3C10-4A01-93EA-A4EB92897346}">
      <dgm:prSet phldrT="[Text]"/>
      <dgm:spPr/>
      <dgm:t>
        <a:bodyPr/>
        <a:lstStyle/>
        <a:p>
          <a:r>
            <a:rPr lang="fr-FR" dirty="0"/>
            <a:t>Modèles ML</a:t>
          </a:r>
        </a:p>
      </dgm:t>
    </dgm:pt>
    <dgm:pt modelId="{D2DBC4B4-93A9-496B-A47A-EDDF4D63FF83}" type="parTrans" cxnId="{46667DF2-25A5-439E-89FF-477F2444DC48}">
      <dgm:prSet/>
      <dgm:spPr/>
      <dgm:t>
        <a:bodyPr/>
        <a:lstStyle/>
        <a:p>
          <a:endParaRPr lang="fr-FR"/>
        </a:p>
      </dgm:t>
    </dgm:pt>
    <dgm:pt modelId="{E0C3424A-F80B-45F2-8AFD-F4AC7E22414C}" type="sibTrans" cxnId="{46667DF2-25A5-439E-89FF-477F2444DC48}">
      <dgm:prSet/>
      <dgm:spPr/>
      <dgm:t>
        <a:bodyPr/>
        <a:lstStyle/>
        <a:p>
          <a:endParaRPr lang="fr-FR"/>
        </a:p>
      </dgm:t>
    </dgm:pt>
    <dgm:pt modelId="{43BE21DA-A23B-4D3B-95EB-9F6814961661}">
      <dgm:prSet phldrT="[Text]"/>
      <dgm:spPr/>
      <dgm:t>
        <a:bodyPr/>
        <a:lstStyle/>
        <a:p>
          <a:r>
            <a:rPr lang="fr-FR" dirty="0"/>
            <a:t>Déploiement</a:t>
          </a:r>
        </a:p>
      </dgm:t>
    </dgm:pt>
    <dgm:pt modelId="{1465DCDA-08E4-446E-A27A-16C4A78AA072}" type="parTrans" cxnId="{8E36167F-FACA-43C9-9BBE-B65ED48BC75A}">
      <dgm:prSet/>
      <dgm:spPr/>
      <dgm:t>
        <a:bodyPr/>
        <a:lstStyle/>
        <a:p>
          <a:endParaRPr lang="fr-FR"/>
        </a:p>
      </dgm:t>
    </dgm:pt>
    <dgm:pt modelId="{EA0154D9-B10E-40DA-B793-996197A34397}" type="sibTrans" cxnId="{8E36167F-FACA-43C9-9BBE-B65ED48BC75A}">
      <dgm:prSet/>
      <dgm:spPr/>
      <dgm:t>
        <a:bodyPr/>
        <a:lstStyle/>
        <a:p>
          <a:endParaRPr lang="fr-FR"/>
        </a:p>
      </dgm:t>
    </dgm:pt>
    <dgm:pt modelId="{9D45426D-B419-4CE7-BC35-ACABEF906C99}">
      <dgm:prSet phldrT="[Text]"/>
      <dgm:spPr/>
      <dgm:t>
        <a:bodyPr/>
        <a:lstStyle/>
        <a:p>
          <a:r>
            <a:rPr lang="fr-FR" dirty="0"/>
            <a:t>Docker Compose</a:t>
          </a:r>
        </a:p>
      </dgm:t>
    </dgm:pt>
    <dgm:pt modelId="{5D2E4C93-3AEF-44B2-B111-50E8DE91AD89}" type="parTrans" cxnId="{86501847-1242-41FC-9DBA-B2D17BF07402}">
      <dgm:prSet/>
      <dgm:spPr/>
      <dgm:t>
        <a:bodyPr/>
        <a:lstStyle/>
        <a:p>
          <a:endParaRPr lang="fr-FR"/>
        </a:p>
      </dgm:t>
    </dgm:pt>
    <dgm:pt modelId="{1123A0B8-391E-48D4-BD6C-009A5AEB8BAF}" type="sibTrans" cxnId="{86501847-1242-41FC-9DBA-B2D17BF07402}">
      <dgm:prSet/>
      <dgm:spPr/>
      <dgm:t>
        <a:bodyPr/>
        <a:lstStyle/>
        <a:p>
          <a:endParaRPr lang="fr-FR"/>
        </a:p>
      </dgm:t>
    </dgm:pt>
    <dgm:pt modelId="{09E1FB4A-C2E2-45CC-90DE-4823CAD046C1}">
      <dgm:prSet phldrT="[Text]"/>
      <dgm:spPr/>
      <dgm:t>
        <a:bodyPr/>
        <a:lstStyle/>
        <a:p>
          <a:r>
            <a:rPr lang="fr-FR" dirty="0"/>
            <a:t>API</a:t>
          </a:r>
        </a:p>
      </dgm:t>
    </dgm:pt>
    <dgm:pt modelId="{7F5DC259-7090-4463-AE24-BC13A797E712}" type="parTrans" cxnId="{E42FD7D8-9287-4549-8BD9-A145A588DC9F}">
      <dgm:prSet/>
      <dgm:spPr/>
      <dgm:t>
        <a:bodyPr/>
        <a:lstStyle/>
        <a:p>
          <a:endParaRPr lang="fr-FR"/>
        </a:p>
      </dgm:t>
    </dgm:pt>
    <dgm:pt modelId="{F498EFB4-463C-41AB-B03A-FACD695827FF}" type="sibTrans" cxnId="{E42FD7D8-9287-4549-8BD9-A145A588DC9F}">
      <dgm:prSet/>
      <dgm:spPr/>
      <dgm:t>
        <a:bodyPr/>
        <a:lstStyle/>
        <a:p>
          <a:endParaRPr lang="fr-FR"/>
        </a:p>
      </dgm:t>
    </dgm:pt>
    <dgm:pt modelId="{BB9C79C3-0FCF-4048-9064-1561AF6B67B3}">
      <dgm:prSet phldrT="[Text]"/>
      <dgm:spPr/>
      <dgm:t>
        <a:bodyPr/>
        <a:lstStyle/>
        <a:p>
          <a:r>
            <a:rPr lang="fr-FR" dirty="0"/>
            <a:t>Dashboard</a:t>
          </a:r>
        </a:p>
      </dgm:t>
    </dgm:pt>
    <dgm:pt modelId="{BBF58320-9170-4D3A-9477-8B88A532553E}" type="parTrans" cxnId="{BCAF9048-4F53-485B-827B-CAC2C589ED22}">
      <dgm:prSet/>
      <dgm:spPr/>
      <dgm:t>
        <a:bodyPr/>
        <a:lstStyle/>
        <a:p>
          <a:endParaRPr lang="fr-FR"/>
        </a:p>
      </dgm:t>
    </dgm:pt>
    <dgm:pt modelId="{CDF5E67A-B360-4AAE-A305-7B4FC7C9A6DF}" type="sibTrans" cxnId="{BCAF9048-4F53-485B-827B-CAC2C589ED22}">
      <dgm:prSet/>
      <dgm:spPr/>
      <dgm:t>
        <a:bodyPr/>
        <a:lstStyle/>
        <a:p>
          <a:endParaRPr lang="fr-FR"/>
        </a:p>
      </dgm:t>
    </dgm:pt>
    <dgm:pt modelId="{4C47C958-64FB-41F5-ADD1-CC39C5AD8744}">
      <dgm:prSet phldrT="[Text]"/>
      <dgm:spPr/>
      <dgm:t>
        <a:bodyPr/>
        <a:lstStyle/>
        <a:p>
          <a:r>
            <a:rPr lang="fr-FR" dirty="0"/>
            <a:t>Monitoring</a:t>
          </a:r>
        </a:p>
      </dgm:t>
    </dgm:pt>
    <dgm:pt modelId="{B53E5D7D-BED2-4EC3-9367-DD1127492726}" type="parTrans" cxnId="{94C5E06B-07C0-4179-B16E-6BB7E0B09D65}">
      <dgm:prSet/>
      <dgm:spPr/>
      <dgm:t>
        <a:bodyPr/>
        <a:lstStyle/>
        <a:p>
          <a:endParaRPr lang="fr-FR"/>
        </a:p>
      </dgm:t>
    </dgm:pt>
    <dgm:pt modelId="{E3B67A25-431A-4173-9866-781C1F620617}" type="sibTrans" cxnId="{94C5E06B-07C0-4179-B16E-6BB7E0B09D65}">
      <dgm:prSet/>
      <dgm:spPr/>
      <dgm:t>
        <a:bodyPr/>
        <a:lstStyle/>
        <a:p>
          <a:endParaRPr lang="fr-FR"/>
        </a:p>
      </dgm:t>
    </dgm:pt>
    <dgm:pt modelId="{5B6C642D-2743-4316-8F8A-64DFC036771F}">
      <dgm:prSet phldrT="[Text]"/>
      <dgm:spPr/>
      <dgm:t>
        <a:bodyPr/>
        <a:lstStyle/>
        <a:p>
          <a:r>
            <a:rPr lang="fr-FR" dirty="0" err="1"/>
            <a:t>sklearn</a:t>
          </a:r>
          <a:endParaRPr lang="fr-FR" dirty="0"/>
        </a:p>
      </dgm:t>
    </dgm:pt>
    <dgm:pt modelId="{C8A6323E-00B3-4672-8B17-7CA5F3D376D5}" type="parTrans" cxnId="{26F2405E-2FD2-4C47-98A5-5965D17003DB}">
      <dgm:prSet/>
      <dgm:spPr/>
      <dgm:t>
        <a:bodyPr/>
        <a:lstStyle/>
        <a:p>
          <a:endParaRPr lang="fr-FR"/>
        </a:p>
      </dgm:t>
    </dgm:pt>
    <dgm:pt modelId="{59DDC0EC-C816-4BD7-923A-BE2ACBAB8E63}" type="sibTrans" cxnId="{26F2405E-2FD2-4C47-98A5-5965D17003DB}">
      <dgm:prSet/>
      <dgm:spPr/>
      <dgm:t>
        <a:bodyPr/>
        <a:lstStyle/>
        <a:p>
          <a:endParaRPr lang="fr-FR"/>
        </a:p>
      </dgm:t>
    </dgm:pt>
    <dgm:pt modelId="{DDA6B9CB-DA1F-43C4-B6FD-C2F776C27DCB}">
      <dgm:prSet phldrT="[Text]"/>
      <dgm:spPr/>
      <dgm:t>
        <a:bodyPr/>
        <a:lstStyle/>
        <a:p>
          <a:r>
            <a:rPr lang="fr-FR" dirty="0"/>
            <a:t>ML Flow</a:t>
          </a:r>
        </a:p>
      </dgm:t>
    </dgm:pt>
    <dgm:pt modelId="{54ADE410-8842-4401-8B35-476931DDAAC8}" type="parTrans" cxnId="{FCAA5D30-1ED0-42D1-B776-2BC5A3E733AF}">
      <dgm:prSet/>
      <dgm:spPr/>
      <dgm:t>
        <a:bodyPr/>
        <a:lstStyle/>
        <a:p>
          <a:endParaRPr lang="fr-FR"/>
        </a:p>
      </dgm:t>
    </dgm:pt>
    <dgm:pt modelId="{EC7B23CA-011B-4517-991F-486327DA3897}" type="sibTrans" cxnId="{FCAA5D30-1ED0-42D1-B776-2BC5A3E733AF}">
      <dgm:prSet/>
      <dgm:spPr/>
      <dgm:t>
        <a:bodyPr/>
        <a:lstStyle/>
        <a:p>
          <a:endParaRPr lang="fr-FR"/>
        </a:p>
      </dgm:t>
    </dgm:pt>
    <dgm:pt modelId="{3E371975-45CF-4662-AD09-AA2663D1C4B9}">
      <dgm:prSet phldrT="[Text]"/>
      <dgm:spPr/>
      <dgm:t>
        <a:bodyPr/>
        <a:lstStyle/>
        <a:p>
          <a:r>
            <a:rPr lang="fr-FR" dirty="0"/>
            <a:t>[</a:t>
          </a:r>
          <a:r>
            <a:rPr lang="fr-FR" dirty="0" err="1"/>
            <a:t>tbc</a:t>
          </a:r>
          <a:r>
            <a:rPr lang="fr-FR" dirty="0"/>
            <a:t>]</a:t>
          </a:r>
        </a:p>
      </dgm:t>
    </dgm:pt>
    <dgm:pt modelId="{EC9AB482-76D6-4209-9F7E-2B9C7AE4C060}" type="parTrans" cxnId="{1560C2A2-79CA-450D-8D43-D6E4D8A4D7EB}">
      <dgm:prSet/>
      <dgm:spPr/>
      <dgm:t>
        <a:bodyPr/>
        <a:lstStyle/>
        <a:p>
          <a:endParaRPr lang="fr-FR"/>
        </a:p>
      </dgm:t>
    </dgm:pt>
    <dgm:pt modelId="{75B285BF-D633-43CA-A811-C246D8602795}" type="sibTrans" cxnId="{1560C2A2-79CA-450D-8D43-D6E4D8A4D7EB}">
      <dgm:prSet/>
      <dgm:spPr/>
      <dgm:t>
        <a:bodyPr/>
        <a:lstStyle/>
        <a:p>
          <a:endParaRPr lang="fr-FR"/>
        </a:p>
      </dgm:t>
    </dgm:pt>
    <dgm:pt modelId="{1A9D01FB-87A6-4079-AD58-F6C6D4036983}">
      <dgm:prSet phldrT="[Text]"/>
      <dgm:spPr/>
      <dgm:t>
        <a:bodyPr/>
        <a:lstStyle/>
        <a:p>
          <a:r>
            <a:rPr lang="fr-FR" dirty="0"/>
            <a:t>[</a:t>
          </a:r>
          <a:r>
            <a:rPr lang="fr-FR" dirty="0" err="1"/>
            <a:t>tbc</a:t>
          </a:r>
          <a:r>
            <a:rPr lang="fr-FR" dirty="0"/>
            <a:t>]</a:t>
          </a:r>
        </a:p>
      </dgm:t>
    </dgm:pt>
    <dgm:pt modelId="{0E608389-A663-4A1D-B009-F6801E8E66E3}" type="parTrans" cxnId="{66D80DC0-5A5D-481E-8456-4975668275D6}">
      <dgm:prSet/>
      <dgm:spPr/>
      <dgm:t>
        <a:bodyPr/>
        <a:lstStyle/>
        <a:p>
          <a:endParaRPr lang="fr-FR"/>
        </a:p>
      </dgm:t>
    </dgm:pt>
    <dgm:pt modelId="{DAB93141-1F25-46D5-9BC9-3FCE4BA0E7D8}" type="sibTrans" cxnId="{66D80DC0-5A5D-481E-8456-4975668275D6}">
      <dgm:prSet/>
      <dgm:spPr/>
      <dgm:t>
        <a:bodyPr/>
        <a:lstStyle/>
        <a:p>
          <a:endParaRPr lang="fr-FR"/>
        </a:p>
      </dgm:t>
    </dgm:pt>
    <dgm:pt modelId="{AB98F6DA-E2C9-4F10-93DC-E914DD94C9EE}" type="pres">
      <dgm:prSet presAssocID="{B5127043-B605-401F-A17E-140AAD3A52FA}" presName="Name0" presStyleCnt="0">
        <dgm:presLayoutVars>
          <dgm:dir/>
          <dgm:animLvl val="lvl"/>
          <dgm:resizeHandles val="exact"/>
        </dgm:presLayoutVars>
      </dgm:prSet>
      <dgm:spPr/>
    </dgm:pt>
    <dgm:pt modelId="{53ABA621-FA15-4A59-8D5B-B6CCEC801807}" type="pres">
      <dgm:prSet presAssocID="{4C47C958-64FB-41F5-ADD1-CC39C5AD8744}" presName="boxAndChildren" presStyleCnt="0"/>
      <dgm:spPr/>
    </dgm:pt>
    <dgm:pt modelId="{F14912CA-083E-4F8D-9D2A-6C36F26BE1BD}" type="pres">
      <dgm:prSet presAssocID="{4C47C958-64FB-41F5-ADD1-CC39C5AD8744}" presName="parentTextBox" presStyleLbl="node1" presStyleIdx="0" presStyleCnt="6"/>
      <dgm:spPr/>
    </dgm:pt>
    <dgm:pt modelId="{C35F4FE9-1481-46A0-99F3-33D4AB21996B}" type="pres">
      <dgm:prSet presAssocID="{4C47C958-64FB-41F5-ADD1-CC39C5AD8744}" presName="entireBox" presStyleLbl="node1" presStyleIdx="0" presStyleCnt="6"/>
      <dgm:spPr/>
    </dgm:pt>
    <dgm:pt modelId="{6596E945-6405-4BB8-8D30-35FD1C3AA5FE}" type="pres">
      <dgm:prSet presAssocID="{4C47C958-64FB-41F5-ADD1-CC39C5AD8744}" presName="descendantBox" presStyleCnt="0"/>
      <dgm:spPr/>
    </dgm:pt>
    <dgm:pt modelId="{25FEF541-52DC-40A7-ADF3-797DA34C1D3B}" type="pres">
      <dgm:prSet presAssocID="{3E371975-45CF-4662-AD09-AA2663D1C4B9}" presName="childTextBox" presStyleLbl="fgAccFollowNode1" presStyleIdx="0" presStyleCnt="14">
        <dgm:presLayoutVars>
          <dgm:bulletEnabled val="1"/>
        </dgm:presLayoutVars>
      </dgm:prSet>
      <dgm:spPr/>
    </dgm:pt>
    <dgm:pt modelId="{3B13B005-07AA-4D70-8616-F314937E238A}" type="pres">
      <dgm:prSet presAssocID="{1A9D01FB-87A6-4079-AD58-F6C6D4036983}" presName="childTextBox" presStyleLbl="fgAccFollowNode1" presStyleIdx="1" presStyleCnt="14">
        <dgm:presLayoutVars>
          <dgm:bulletEnabled val="1"/>
        </dgm:presLayoutVars>
      </dgm:prSet>
      <dgm:spPr/>
    </dgm:pt>
    <dgm:pt modelId="{3C07EC0B-66A8-4279-B5CE-844D882B0AA9}" type="pres">
      <dgm:prSet presAssocID="{EA0154D9-B10E-40DA-B793-996197A34397}" presName="sp" presStyleCnt="0"/>
      <dgm:spPr/>
    </dgm:pt>
    <dgm:pt modelId="{D4FFE84E-D15E-4744-9EA2-D3D9EDC97997}" type="pres">
      <dgm:prSet presAssocID="{43BE21DA-A23B-4D3B-95EB-9F6814961661}" presName="arrowAndChildren" presStyleCnt="0"/>
      <dgm:spPr/>
    </dgm:pt>
    <dgm:pt modelId="{FAAAD2B2-99F0-4EF6-9D3E-922C6017ACF5}" type="pres">
      <dgm:prSet presAssocID="{43BE21DA-A23B-4D3B-95EB-9F6814961661}" presName="parentTextArrow" presStyleLbl="node1" presStyleIdx="0" presStyleCnt="6"/>
      <dgm:spPr/>
    </dgm:pt>
    <dgm:pt modelId="{D756A1EF-4C80-419C-BA0A-984E714D10AD}" type="pres">
      <dgm:prSet presAssocID="{43BE21DA-A23B-4D3B-95EB-9F6814961661}" presName="arrow" presStyleLbl="node1" presStyleIdx="1" presStyleCnt="6"/>
      <dgm:spPr/>
    </dgm:pt>
    <dgm:pt modelId="{56F0F7C2-9B78-478B-921C-7FC4907CEE1D}" type="pres">
      <dgm:prSet presAssocID="{43BE21DA-A23B-4D3B-95EB-9F6814961661}" presName="descendantArrow" presStyleCnt="0"/>
      <dgm:spPr/>
    </dgm:pt>
    <dgm:pt modelId="{E05D73B3-348F-4AC4-974E-7276EC1F8F9D}" type="pres">
      <dgm:prSet presAssocID="{9D45426D-B419-4CE7-BC35-ACABEF906C99}" presName="childTextArrow" presStyleLbl="fgAccFollowNode1" presStyleIdx="2" presStyleCnt="14">
        <dgm:presLayoutVars>
          <dgm:bulletEnabled val="1"/>
        </dgm:presLayoutVars>
      </dgm:prSet>
      <dgm:spPr/>
    </dgm:pt>
    <dgm:pt modelId="{07946B81-520F-47CC-93CA-CFEE4EA205D2}" type="pres">
      <dgm:prSet presAssocID="{09E1FB4A-C2E2-45CC-90DE-4823CAD046C1}" presName="childTextArrow" presStyleLbl="fgAccFollowNode1" presStyleIdx="3" presStyleCnt="14">
        <dgm:presLayoutVars>
          <dgm:bulletEnabled val="1"/>
        </dgm:presLayoutVars>
      </dgm:prSet>
      <dgm:spPr/>
    </dgm:pt>
    <dgm:pt modelId="{F771EC8D-4CA2-41A4-B56A-641BAADA8C88}" type="pres">
      <dgm:prSet presAssocID="{BB9C79C3-0FCF-4048-9064-1561AF6B67B3}" presName="childTextArrow" presStyleLbl="fgAccFollowNode1" presStyleIdx="4" presStyleCnt="14">
        <dgm:presLayoutVars>
          <dgm:bulletEnabled val="1"/>
        </dgm:presLayoutVars>
      </dgm:prSet>
      <dgm:spPr/>
    </dgm:pt>
    <dgm:pt modelId="{050C081F-92A2-49C1-B6F0-E0D6BE57BBF0}" type="pres">
      <dgm:prSet presAssocID="{E0C3424A-F80B-45F2-8AFD-F4AC7E22414C}" presName="sp" presStyleCnt="0"/>
      <dgm:spPr/>
    </dgm:pt>
    <dgm:pt modelId="{5166C07C-03A9-4B29-93EB-FF1EAC92C00B}" type="pres">
      <dgm:prSet presAssocID="{321E57C4-3C10-4A01-93EA-A4EB92897346}" presName="arrowAndChildren" presStyleCnt="0"/>
      <dgm:spPr/>
    </dgm:pt>
    <dgm:pt modelId="{AEA11304-2631-4E92-B78F-BC5F0A7BCCC7}" type="pres">
      <dgm:prSet presAssocID="{321E57C4-3C10-4A01-93EA-A4EB92897346}" presName="parentTextArrow" presStyleLbl="node1" presStyleIdx="1" presStyleCnt="6"/>
      <dgm:spPr/>
    </dgm:pt>
    <dgm:pt modelId="{A2886A27-2AD5-41D9-8747-7CDD7DE38C73}" type="pres">
      <dgm:prSet presAssocID="{321E57C4-3C10-4A01-93EA-A4EB92897346}" presName="arrow" presStyleLbl="node1" presStyleIdx="2" presStyleCnt="6"/>
      <dgm:spPr/>
    </dgm:pt>
    <dgm:pt modelId="{35840492-9AA2-4972-A7BD-023C8BFE2ABF}" type="pres">
      <dgm:prSet presAssocID="{321E57C4-3C10-4A01-93EA-A4EB92897346}" presName="descendantArrow" presStyleCnt="0"/>
      <dgm:spPr/>
    </dgm:pt>
    <dgm:pt modelId="{134E2E56-7EB7-47F4-92CE-4A5C57793C86}" type="pres">
      <dgm:prSet presAssocID="{5B6C642D-2743-4316-8F8A-64DFC036771F}" presName="childTextArrow" presStyleLbl="fgAccFollowNode1" presStyleIdx="5" presStyleCnt="14">
        <dgm:presLayoutVars>
          <dgm:bulletEnabled val="1"/>
        </dgm:presLayoutVars>
      </dgm:prSet>
      <dgm:spPr/>
    </dgm:pt>
    <dgm:pt modelId="{753DAC53-2DE4-48B4-B10E-00DD1435176A}" type="pres">
      <dgm:prSet presAssocID="{DDA6B9CB-DA1F-43C4-B6FD-C2F776C27DCB}" presName="childTextArrow" presStyleLbl="fgAccFollowNode1" presStyleIdx="6" presStyleCnt="14">
        <dgm:presLayoutVars>
          <dgm:bulletEnabled val="1"/>
        </dgm:presLayoutVars>
      </dgm:prSet>
      <dgm:spPr/>
    </dgm:pt>
    <dgm:pt modelId="{6316A11E-5A63-456F-BCEA-925F3D6BCBD0}" type="pres">
      <dgm:prSet presAssocID="{E3FF12FC-ACD3-4425-8C88-42B3EC620877}" presName="sp" presStyleCnt="0"/>
      <dgm:spPr/>
    </dgm:pt>
    <dgm:pt modelId="{4C3FAEC3-BFAA-46F1-92D9-4FF593323D53}" type="pres">
      <dgm:prSet presAssocID="{994454D5-5E0A-406B-997A-B1D6791E4963}" presName="arrowAndChildren" presStyleCnt="0"/>
      <dgm:spPr/>
    </dgm:pt>
    <dgm:pt modelId="{5B876D24-079A-4008-9DC8-B14CB1370EF6}" type="pres">
      <dgm:prSet presAssocID="{994454D5-5E0A-406B-997A-B1D6791E4963}" presName="parentTextArrow" presStyleLbl="node1" presStyleIdx="2" presStyleCnt="6"/>
      <dgm:spPr/>
    </dgm:pt>
    <dgm:pt modelId="{0E8794C3-89CA-4D14-AACE-757A93BA2638}" type="pres">
      <dgm:prSet presAssocID="{994454D5-5E0A-406B-997A-B1D6791E4963}" presName="arrow" presStyleLbl="node1" presStyleIdx="3" presStyleCnt="6"/>
      <dgm:spPr/>
    </dgm:pt>
    <dgm:pt modelId="{636450D0-1499-494D-929B-7257543DEC51}" type="pres">
      <dgm:prSet presAssocID="{994454D5-5E0A-406B-997A-B1D6791E4963}" presName="descendantArrow" presStyleCnt="0"/>
      <dgm:spPr/>
    </dgm:pt>
    <dgm:pt modelId="{B9F67B2F-56A6-438B-AE47-7378A574AE7B}" type="pres">
      <dgm:prSet presAssocID="{C730D177-735F-45FA-9206-D21E23D45B77}" presName="childTextArrow" presStyleLbl="fgAccFollowNode1" presStyleIdx="7" presStyleCnt="14">
        <dgm:presLayoutVars>
          <dgm:bulletEnabled val="1"/>
        </dgm:presLayoutVars>
      </dgm:prSet>
      <dgm:spPr/>
    </dgm:pt>
    <dgm:pt modelId="{4A51E45A-86A5-49B6-B2F4-5C7D2DC33038}" type="pres">
      <dgm:prSet presAssocID="{2583E3C9-194B-4DD8-A33B-EFC03EF148EC}" presName="childTextArrow" presStyleLbl="fgAccFollowNode1" presStyleIdx="8" presStyleCnt="14">
        <dgm:presLayoutVars>
          <dgm:bulletEnabled val="1"/>
        </dgm:presLayoutVars>
      </dgm:prSet>
      <dgm:spPr/>
    </dgm:pt>
    <dgm:pt modelId="{D9668458-286E-4ACA-BC7A-422220E0076F}" type="pres">
      <dgm:prSet presAssocID="{AAC8663F-1D48-4038-8CF8-29B39245BCCC}" presName="sp" presStyleCnt="0"/>
      <dgm:spPr/>
    </dgm:pt>
    <dgm:pt modelId="{5A3C6CE0-9369-477E-92E2-F3B7539B8403}" type="pres">
      <dgm:prSet presAssocID="{F18A2500-507A-46CE-9F0D-32EED88DCF96}" presName="arrowAndChildren" presStyleCnt="0"/>
      <dgm:spPr/>
    </dgm:pt>
    <dgm:pt modelId="{EDE1A888-2DE7-458D-9F90-73474137E2BF}" type="pres">
      <dgm:prSet presAssocID="{F18A2500-507A-46CE-9F0D-32EED88DCF96}" presName="parentTextArrow" presStyleLbl="node1" presStyleIdx="3" presStyleCnt="6"/>
      <dgm:spPr/>
    </dgm:pt>
    <dgm:pt modelId="{003CA401-5A17-430A-B47C-C2FD4DEF2E9F}" type="pres">
      <dgm:prSet presAssocID="{F18A2500-507A-46CE-9F0D-32EED88DCF96}" presName="arrow" presStyleLbl="node1" presStyleIdx="4" presStyleCnt="6"/>
      <dgm:spPr/>
    </dgm:pt>
    <dgm:pt modelId="{D1191F34-102D-439F-B397-C2C09268A0FB}" type="pres">
      <dgm:prSet presAssocID="{F18A2500-507A-46CE-9F0D-32EED88DCF96}" presName="descendantArrow" presStyleCnt="0"/>
      <dgm:spPr/>
    </dgm:pt>
    <dgm:pt modelId="{E96594C7-5D22-42FB-9801-B2BD32B3A9CA}" type="pres">
      <dgm:prSet presAssocID="{FF6E7313-A62E-4659-95A0-53E3E0E25335}" presName="childTextArrow" presStyleLbl="fgAccFollowNode1" presStyleIdx="9" presStyleCnt="14">
        <dgm:presLayoutVars>
          <dgm:bulletEnabled val="1"/>
        </dgm:presLayoutVars>
      </dgm:prSet>
      <dgm:spPr/>
    </dgm:pt>
    <dgm:pt modelId="{CE7AEEDE-B4FA-499F-B308-D2A0F19CDD50}" type="pres">
      <dgm:prSet presAssocID="{B2CA8984-7E38-452F-A613-EF9AE05C8522}" presName="childTextArrow" presStyleLbl="fgAccFollowNode1" presStyleIdx="10" presStyleCnt="14">
        <dgm:presLayoutVars>
          <dgm:bulletEnabled val="1"/>
        </dgm:presLayoutVars>
      </dgm:prSet>
      <dgm:spPr/>
    </dgm:pt>
    <dgm:pt modelId="{0EA23E2E-FEC5-4DF9-8CA1-C1E0B8B12D8F}" type="pres">
      <dgm:prSet presAssocID="{49826589-F6BE-4ED8-9B1C-7A85E460A169}" presName="sp" presStyleCnt="0"/>
      <dgm:spPr/>
    </dgm:pt>
    <dgm:pt modelId="{745C0275-825E-49DE-9BC1-2A64139CE50C}" type="pres">
      <dgm:prSet presAssocID="{68A9C947-7242-4326-B4E3-D3EB391D666D}" presName="arrowAndChildren" presStyleCnt="0"/>
      <dgm:spPr/>
    </dgm:pt>
    <dgm:pt modelId="{4BAFBC05-EED7-4B18-949B-C25CA3D97B23}" type="pres">
      <dgm:prSet presAssocID="{68A9C947-7242-4326-B4E3-D3EB391D666D}" presName="parentTextArrow" presStyleLbl="node1" presStyleIdx="4" presStyleCnt="6"/>
      <dgm:spPr/>
    </dgm:pt>
    <dgm:pt modelId="{6FEF51CA-1ABB-485E-AA4B-DEA5732908E0}" type="pres">
      <dgm:prSet presAssocID="{68A9C947-7242-4326-B4E3-D3EB391D666D}" presName="arrow" presStyleLbl="node1" presStyleIdx="5" presStyleCnt="6"/>
      <dgm:spPr/>
    </dgm:pt>
    <dgm:pt modelId="{8BC3B183-DAF7-43FB-ADBF-E9B89F37D2D4}" type="pres">
      <dgm:prSet presAssocID="{68A9C947-7242-4326-B4E3-D3EB391D666D}" presName="descendantArrow" presStyleCnt="0"/>
      <dgm:spPr/>
    </dgm:pt>
    <dgm:pt modelId="{EC55D768-CB80-48C1-A4AF-E0D8CE92802F}" type="pres">
      <dgm:prSet presAssocID="{788D50F1-5F7F-40D4-BDFD-88435DB82DDC}" presName="childTextArrow" presStyleLbl="fgAccFollowNode1" presStyleIdx="11" presStyleCnt="14">
        <dgm:presLayoutVars>
          <dgm:bulletEnabled val="1"/>
        </dgm:presLayoutVars>
      </dgm:prSet>
      <dgm:spPr/>
    </dgm:pt>
    <dgm:pt modelId="{F80B2979-22DA-40D3-99DE-739B7664B7AA}" type="pres">
      <dgm:prSet presAssocID="{3EA4DCCF-E7C3-4019-9D6E-4ADB15948D80}" presName="childTextArrow" presStyleLbl="fgAccFollowNode1" presStyleIdx="12" presStyleCnt="14">
        <dgm:presLayoutVars>
          <dgm:bulletEnabled val="1"/>
        </dgm:presLayoutVars>
      </dgm:prSet>
      <dgm:spPr/>
    </dgm:pt>
    <dgm:pt modelId="{4548081E-FD6E-4C62-A2C6-AB3917DF0B7B}" type="pres">
      <dgm:prSet presAssocID="{F1631CA5-A41A-40A7-A5F0-3B0333F0837C}" presName="childTextArrow" presStyleLbl="fgAccFollowNode1" presStyleIdx="13" presStyleCnt="14">
        <dgm:presLayoutVars>
          <dgm:bulletEnabled val="1"/>
        </dgm:presLayoutVars>
      </dgm:prSet>
      <dgm:spPr/>
    </dgm:pt>
  </dgm:ptLst>
  <dgm:cxnLst>
    <dgm:cxn modelId="{29517705-6BF8-4C87-8027-89036F1209CC}" type="presOf" srcId="{F1631CA5-A41A-40A7-A5F0-3B0333F0837C}" destId="{4548081E-FD6E-4C62-A2C6-AB3917DF0B7B}" srcOrd="0" destOrd="0" presId="urn:microsoft.com/office/officeart/2005/8/layout/process4"/>
    <dgm:cxn modelId="{E6A74D06-2539-4CFC-AB90-277B8AE099C9}" type="presOf" srcId="{B5127043-B605-401F-A17E-140AAD3A52FA}" destId="{AB98F6DA-E2C9-4F10-93DC-E914DD94C9EE}" srcOrd="0" destOrd="0" presId="urn:microsoft.com/office/officeart/2005/8/layout/process4"/>
    <dgm:cxn modelId="{F4E80608-88F6-48A5-85A5-A509AD0800CB}" type="presOf" srcId="{2583E3C9-194B-4DD8-A33B-EFC03EF148EC}" destId="{4A51E45A-86A5-49B6-B2F4-5C7D2DC33038}" srcOrd="0" destOrd="0" presId="urn:microsoft.com/office/officeart/2005/8/layout/process4"/>
    <dgm:cxn modelId="{4C72BD09-DCF5-4D00-8A17-10FF6BB94CC7}" srcId="{B5127043-B605-401F-A17E-140AAD3A52FA}" destId="{68A9C947-7242-4326-B4E3-D3EB391D666D}" srcOrd="0" destOrd="0" parTransId="{DA590A63-EBA2-4B0E-A1FB-4E9C792E36D7}" sibTransId="{49826589-F6BE-4ED8-9B1C-7A85E460A169}"/>
    <dgm:cxn modelId="{3DB4BD15-E53D-4A0A-84E4-18E4BB538003}" type="presOf" srcId="{43BE21DA-A23B-4D3B-95EB-9F6814961661}" destId="{D756A1EF-4C80-419C-BA0A-984E714D10AD}" srcOrd="1" destOrd="0" presId="urn:microsoft.com/office/officeart/2005/8/layout/process4"/>
    <dgm:cxn modelId="{71483C1A-F0FA-459D-9345-3C6565E01AA0}" srcId="{994454D5-5E0A-406B-997A-B1D6791E4963}" destId="{2583E3C9-194B-4DD8-A33B-EFC03EF148EC}" srcOrd="1" destOrd="0" parTransId="{96EBEC88-971B-41F5-A224-55AC841D1DEC}" sibTransId="{A44FC012-6FFB-40DB-9A72-84FB626E6726}"/>
    <dgm:cxn modelId="{E706932B-64DD-4F0D-9ECA-C22197B32471}" type="presOf" srcId="{321E57C4-3C10-4A01-93EA-A4EB92897346}" destId="{A2886A27-2AD5-41D9-8747-7CDD7DE38C73}" srcOrd="1" destOrd="0" presId="urn:microsoft.com/office/officeart/2005/8/layout/process4"/>
    <dgm:cxn modelId="{38F3642C-16AA-4112-BFB3-105139CA4B78}" srcId="{68A9C947-7242-4326-B4E3-D3EB391D666D}" destId="{F1631CA5-A41A-40A7-A5F0-3B0333F0837C}" srcOrd="2" destOrd="0" parTransId="{CA55AC6A-213F-4CA1-9EE0-66BDA61FE397}" sibTransId="{F9B1B723-E025-4C1F-9411-CDAF5F732116}"/>
    <dgm:cxn modelId="{FCAA5D30-1ED0-42D1-B776-2BC5A3E733AF}" srcId="{321E57C4-3C10-4A01-93EA-A4EB92897346}" destId="{DDA6B9CB-DA1F-43C4-B6FD-C2F776C27DCB}" srcOrd="1" destOrd="0" parTransId="{54ADE410-8842-4401-8B35-476931DDAAC8}" sibTransId="{EC7B23CA-011B-4517-991F-486327DA3897}"/>
    <dgm:cxn modelId="{AD8ACE33-957A-46B6-A584-71646AEDE114}" type="presOf" srcId="{FF6E7313-A62E-4659-95A0-53E3E0E25335}" destId="{E96594C7-5D22-42FB-9801-B2BD32B3A9CA}" srcOrd="0" destOrd="0" presId="urn:microsoft.com/office/officeart/2005/8/layout/process4"/>
    <dgm:cxn modelId="{35AF5F38-C0F7-45BA-9E12-8BFFDBA2C6CC}" type="presOf" srcId="{C730D177-735F-45FA-9206-D21E23D45B77}" destId="{B9F67B2F-56A6-438B-AE47-7378A574AE7B}" srcOrd="0" destOrd="0" presId="urn:microsoft.com/office/officeart/2005/8/layout/process4"/>
    <dgm:cxn modelId="{A0BF5D3C-8435-45C0-A2CD-F75F44E87C22}" srcId="{F18A2500-507A-46CE-9F0D-32EED88DCF96}" destId="{B2CA8984-7E38-452F-A613-EF9AE05C8522}" srcOrd="1" destOrd="0" parTransId="{48679B17-BCAC-46C2-80B0-0E5AE18080EB}" sibTransId="{01FC4F15-D653-4063-9BBD-BA171937F80E}"/>
    <dgm:cxn modelId="{F306F85D-03C1-4C8D-804E-941F2A3B1E6A}" type="presOf" srcId="{9D45426D-B419-4CE7-BC35-ACABEF906C99}" destId="{E05D73B3-348F-4AC4-974E-7276EC1F8F9D}" srcOrd="0" destOrd="0" presId="urn:microsoft.com/office/officeart/2005/8/layout/process4"/>
    <dgm:cxn modelId="{26F2405E-2FD2-4C47-98A5-5965D17003DB}" srcId="{321E57C4-3C10-4A01-93EA-A4EB92897346}" destId="{5B6C642D-2743-4316-8F8A-64DFC036771F}" srcOrd="0" destOrd="0" parTransId="{C8A6323E-00B3-4672-8B17-7CA5F3D376D5}" sibTransId="{59DDC0EC-C816-4BD7-923A-BE2ACBAB8E63}"/>
    <dgm:cxn modelId="{2F53EB5E-CD1E-4B8F-8E93-71768FEAA0B4}" type="presOf" srcId="{994454D5-5E0A-406B-997A-B1D6791E4963}" destId="{0E8794C3-89CA-4D14-AACE-757A93BA2638}" srcOrd="1" destOrd="0" presId="urn:microsoft.com/office/officeart/2005/8/layout/process4"/>
    <dgm:cxn modelId="{86501847-1242-41FC-9DBA-B2D17BF07402}" srcId="{43BE21DA-A23B-4D3B-95EB-9F6814961661}" destId="{9D45426D-B419-4CE7-BC35-ACABEF906C99}" srcOrd="0" destOrd="0" parTransId="{5D2E4C93-3AEF-44B2-B111-50E8DE91AD89}" sibTransId="{1123A0B8-391E-48D4-BD6C-009A5AEB8BAF}"/>
    <dgm:cxn modelId="{BCAF9048-4F53-485B-827B-CAC2C589ED22}" srcId="{43BE21DA-A23B-4D3B-95EB-9F6814961661}" destId="{BB9C79C3-0FCF-4048-9064-1561AF6B67B3}" srcOrd="2" destOrd="0" parTransId="{BBF58320-9170-4D3A-9477-8B88A532553E}" sibTransId="{CDF5E67A-B360-4AAE-A305-7B4FC7C9A6DF}"/>
    <dgm:cxn modelId="{94C5E06B-07C0-4179-B16E-6BB7E0B09D65}" srcId="{B5127043-B605-401F-A17E-140AAD3A52FA}" destId="{4C47C958-64FB-41F5-ADD1-CC39C5AD8744}" srcOrd="5" destOrd="0" parTransId="{B53E5D7D-BED2-4EC3-9367-DD1127492726}" sibTransId="{E3B67A25-431A-4173-9866-781C1F620617}"/>
    <dgm:cxn modelId="{8FA46F4C-5798-4935-BA3B-7D89B01B1FDD}" srcId="{B5127043-B605-401F-A17E-140AAD3A52FA}" destId="{F18A2500-507A-46CE-9F0D-32EED88DCF96}" srcOrd="1" destOrd="0" parTransId="{93E0DCCE-FE1C-45B5-A0F2-955CAC84BD0A}" sibTransId="{AAC8663F-1D48-4038-8CF8-29B39245BCCC}"/>
    <dgm:cxn modelId="{3EEB474E-1890-4473-9E43-2AED7339CB42}" type="presOf" srcId="{4C47C958-64FB-41F5-ADD1-CC39C5AD8744}" destId="{C35F4FE9-1481-46A0-99F3-33D4AB21996B}" srcOrd="1" destOrd="0" presId="urn:microsoft.com/office/officeart/2005/8/layout/process4"/>
    <dgm:cxn modelId="{0A406D71-5A7E-49C7-91AB-48A66A425C60}" srcId="{B5127043-B605-401F-A17E-140AAD3A52FA}" destId="{994454D5-5E0A-406B-997A-B1D6791E4963}" srcOrd="2" destOrd="0" parTransId="{6FFB980C-58E3-4A76-AA5E-7A6438D2A49A}" sibTransId="{E3FF12FC-ACD3-4425-8C88-42B3EC620877}"/>
    <dgm:cxn modelId="{15E79B79-9FA9-4A80-B9A7-A5A3E220575B}" srcId="{68A9C947-7242-4326-B4E3-D3EB391D666D}" destId="{3EA4DCCF-E7C3-4019-9D6E-4ADB15948D80}" srcOrd="1" destOrd="0" parTransId="{85132A21-8FA2-44D8-A1BD-5E83DE6CCB59}" sibTransId="{2E288058-5A26-415E-BF39-F75A607C09E1}"/>
    <dgm:cxn modelId="{CD2AAA59-2723-4279-B532-26AA99F3F460}" type="presOf" srcId="{09E1FB4A-C2E2-45CC-90DE-4823CAD046C1}" destId="{07946B81-520F-47CC-93CA-CFEE4EA205D2}" srcOrd="0" destOrd="0" presId="urn:microsoft.com/office/officeart/2005/8/layout/process4"/>
    <dgm:cxn modelId="{8E36167F-FACA-43C9-9BBE-B65ED48BC75A}" srcId="{B5127043-B605-401F-A17E-140AAD3A52FA}" destId="{43BE21DA-A23B-4D3B-95EB-9F6814961661}" srcOrd="4" destOrd="0" parTransId="{1465DCDA-08E4-446E-A27A-16C4A78AA072}" sibTransId="{EA0154D9-B10E-40DA-B793-996197A34397}"/>
    <dgm:cxn modelId="{9CA6DF7F-BE9E-4A33-B9C1-9E837B9C947A}" type="presOf" srcId="{994454D5-5E0A-406B-997A-B1D6791E4963}" destId="{5B876D24-079A-4008-9DC8-B14CB1370EF6}" srcOrd="0" destOrd="0" presId="urn:microsoft.com/office/officeart/2005/8/layout/process4"/>
    <dgm:cxn modelId="{5219A78C-3C9C-4D2C-AA35-BCE5F547EA9A}" type="presOf" srcId="{DDA6B9CB-DA1F-43C4-B6FD-C2F776C27DCB}" destId="{753DAC53-2DE4-48B4-B10E-00DD1435176A}" srcOrd="0" destOrd="0" presId="urn:microsoft.com/office/officeart/2005/8/layout/process4"/>
    <dgm:cxn modelId="{07DDB18F-8DCA-4B41-A17A-4696220A2F78}" type="presOf" srcId="{3E371975-45CF-4662-AD09-AA2663D1C4B9}" destId="{25FEF541-52DC-40A7-ADF3-797DA34C1D3B}" srcOrd="0" destOrd="0" presId="urn:microsoft.com/office/officeart/2005/8/layout/process4"/>
    <dgm:cxn modelId="{EB2AED90-BBC2-4EB1-A593-7AFEE5F04E4F}" type="presOf" srcId="{68A9C947-7242-4326-B4E3-D3EB391D666D}" destId="{4BAFBC05-EED7-4B18-949B-C25CA3D97B23}" srcOrd="0" destOrd="0" presId="urn:microsoft.com/office/officeart/2005/8/layout/process4"/>
    <dgm:cxn modelId="{F897BF92-9A1B-4BC1-90F1-D374E7C19A82}" type="presOf" srcId="{F18A2500-507A-46CE-9F0D-32EED88DCF96}" destId="{EDE1A888-2DE7-458D-9F90-73474137E2BF}" srcOrd="0" destOrd="0" presId="urn:microsoft.com/office/officeart/2005/8/layout/process4"/>
    <dgm:cxn modelId="{44DC5D96-2FB8-4325-91CA-80B6A6D5E50E}" type="presOf" srcId="{43BE21DA-A23B-4D3B-95EB-9F6814961661}" destId="{FAAAD2B2-99F0-4EF6-9D3E-922C6017ACF5}" srcOrd="0" destOrd="0" presId="urn:microsoft.com/office/officeart/2005/8/layout/process4"/>
    <dgm:cxn modelId="{FCD9B69C-EB7D-4F49-A349-BA7EC19888C3}" type="presOf" srcId="{4C47C958-64FB-41F5-ADD1-CC39C5AD8744}" destId="{F14912CA-083E-4F8D-9D2A-6C36F26BE1BD}" srcOrd="0" destOrd="0" presId="urn:microsoft.com/office/officeart/2005/8/layout/process4"/>
    <dgm:cxn modelId="{1560C2A2-79CA-450D-8D43-D6E4D8A4D7EB}" srcId="{4C47C958-64FB-41F5-ADD1-CC39C5AD8744}" destId="{3E371975-45CF-4662-AD09-AA2663D1C4B9}" srcOrd="0" destOrd="0" parTransId="{EC9AB482-76D6-4209-9F7E-2B9C7AE4C060}" sibTransId="{75B285BF-D633-43CA-A811-C246D8602795}"/>
    <dgm:cxn modelId="{53E5D1B7-E9BC-44A6-95F7-CB11F96CCB1A}" type="presOf" srcId="{321E57C4-3C10-4A01-93EA-A4EB92897346}" destId="{AEA11304-2631-4E92-B78F-BC5F0A7BCCC7}" srcOrd="0" destOrd="0" presId="urn:microsoft.com/office/officeart/2005/8/layout/process4"/>
    <dgm:cxn modelId="{F35972BB-B666-4507-84C0-096B6DA0490D}" srcId="{68A9C947-7242-4326-B4E3-D3EB391D666D}" destId="{788D50F1-5F7F-40D4-BDFD-88435DB82DDC}" srcOrd="0" destOrd="0" parTransId="{47BADAED-6243-4DA8-98EB-C16242642D55}" sibTransId="{34C05C08-6DF7-4256-8E63-396F30166728}"/>
    <dgm:cxn modelId="{43B6B2BD-D308-4AA5-8B1F-B98BA75E073A}" type="presOf" srcId="{B2CA8984-7E38-452F-A613-EF9AE05C8522}" destId="{CE7AEEDE-B4FA-499F-B308-D2A0F19CDD50}" srcOrd="0" destOrd="0" presId="urn:microsoft.com/office/officeart/2005/8/layout/process4"/>
    <dgm:cxn modelId="{66D80DC0-5A5D-481E-8456-4975668275D6}" srcId="{4C47C958-64FB-41F5-ADD1-CC39C5AD8744}" destId="{1A9D01FB-87A6-4079-AD58-F6C6D4036983}" srcOrd="1" destOrd="0" parTransId="{0E608389-A663-4A1D-B009-F6801E8E66E3}" sibTransId="{DAB93141-1F25-46D5-9BC9-3FCE4BA0E7D8}"/>
    <dgm:cxn modelId="{2E9B0BC1-52B5-45C4-B40A-7ABDB89ADCEC}" type="presOf" srcId="{68A9C947-7242-4326-B4E3-D3EB391D666D}" destId="{6FEF51CA-1ABB-485E-AA4B-DEA5732908E0}" srcOrd="1" destOrd="0" presId="urn:microsoft.com/office/officeart/2005/8/layout/process4"/>
    <dgm:cxn modelId="{061155C4-FA3E-45CF-9668-B69C6C8F8F47}" type="presOf" srcId="{BB9C79C3-0FCF-4048-9064-1561AF6B67B3}" destId="{F771EC8D-4CA2-41A4-B56A-641BAADA8C88}" srcOrd="0" destOrd="0" presId="urn:microsoft.com/office/officeart/2005/8/layout/process4"/>
    <dgm:cxn modelId="{B13C32C7-2DBD-4723-9AEE-A28B706E6447}" type="presOf" srcId="{1A9D01FB-87A6-4079-AD58-F6C6D4036983}" destId="{3B13B005-07AA-4D70-8616-F314937E238A}" srcOrd="0" destOrd="0" presId="urn:microsoft.com/office/officeart/2005/8/layout/process4"/>
    <dgm:cxn modelId="{1311BDD7-89B2-4FE2-A482-836359D39D45}" type="presOf" srcId="{F18A2500-507A-46CE-9F0D-32EED88DCF96}" destId="{003CA401-5A17-430A-B47C-C2FD4DEF2E9F}" srcOrd="1" destOrd="0" presId="urn:microsoft.com/office/officeart/2005/8/layout/process4"/>
    <dgm:cxn modelId="{E42FD7D8-9287-4549-8BD9-A145A588DC9F}" srcId="{43BE21DA-A23B-4D3B-95EB-9F6814961661}" destId="{09E1FB4A-C2E2-45CC-90DE-4823CAD046C1}" srcOrd="1" destOrd="0" parTransId="{7F5DC259-7090-4463-AE24-BC13A797E712}" sibTransId="{F498EFB4-463C-41AB-B03A-FACD695827FF}"/>
    <dgm:cxn modelId="{433808E1-659D-474C-96EB-8B74A2C780C1}" type="presOf" srcId="{788D50F1-5F7F-40D4-BDFD-88435DB82DDC}" destId="{EC55D768-CB80-48C1-A4AF-E0D8CE92802F}" srcOrd="0" destOrd="0" presId="urn:microsoft.com/office/officeart/2005/8/layout/process4"/>
    <dgm:cxn modelId="{DDACA2F0-BEE9-4808-A5BC-8EF6C79544B8}" srcId="{994454D5-5E0A-406B-997A-B1D6791E4963}" destId="{C730D177-735F-45FA-9206-D21E23D45B77}" srcOrd="0" destOrd="0" parTransId="{B1F3C2BA-1EEE-4B21-824A-7E96BB64177B}" sibTransId="{1FF65995-C038-43B1-B954-6DB969850EFB}"/>
    <dgm:cxn modelId="{46667DF2-25A5-439E-89FF-477F2444DC48}" srcId="{B5127043-B605-401F-A17E-140AAD3A52FA}" destId="{321E57C4-3C10-4A01-93EA-A4EB92897346}" srcOrd="3" destOrd="0" parTransId="{D2DBC4B4-93A9-496B-A47A-EDDF4D63FF83}" sibTransId="{E0C3424A-F80B-45F2-8AFD-F4AC7E22414C}"/>
    <dgm:cxn modelId="{A424CEF5-41F9-4FF9-B222-4B755841DEE0}" type="presOf" srcId="{3EA4DCCF-E7C3-4019-9D6E-4ADB15948D80}" destId="{F80B2979-22DA-40D3-99DE-739B7664B7AA}" srcOrd="0" destOrd="0" presId="urn:microsoft.com/office/officeart/2005/8/layout/process4"/>
    <dgm:cxn modelId="{FFBFF3F6-5958-4CF7-8A91-3548F65C9929}" srcId="{F18A2500-507A-46CE-9F0D-32EED88DCF96}" destId="{FF6E7313-A62E-4659-95A0-53E3E0E25335}" srcOrd="0" destOrd="0" parTransId="{DA8EB75F-46C0-408E-887D-7E92069A2893}" sibTransId="{B0395AF5-7AD2-4536-94C3-D12D7E031F02}"/>
    <dgm:cxn modelId="{F387DEFE-4D98-4BEE-945F-267184D07029}" type="presOf" srcId="{5B6C642D-2743-4316-8F8A-64DFC036771F}" destId="{134E2E56-7EB7-47F4-92CE-4A5C57793C86}" srcOrd="0" destOrd="0" presId="urn:microsoft.com/office/officeart/2005/8/layout/process4"/>
    <dgm:cxn modelId="{A1F6609A-BEEE-4F1C-8331-D38F66659353}" type="presParOf" srcId="{AB98F6DA-E2C9-4F10-93DC-E914DD94C9EE}" destId="{53ABA621-FA15-4A59-8D5B-B6CCEC801807}" srcOrd="0" destOrd="0" presId="urn:microsoft.com/office/officeart/2005/8/layout/process4"/>
    <dgm:cxn modelId="{53B1F38C-DC31-47A0-B732-95C4936A4358}" type="presParOf" srcId="{53ABA621-FA15-4A59-8D5B-B6CCEC801807}" destId="{F14912CA-083E-4F8D-9D2A-6C36F26BE1BD}" srcOrd="0" destOrd="0" presId="urn:microsoft.com/office/officeart/2005/8/layout/process4"/>
    <dgm:cxn modelId="{8781FEE3-CD5E-454B-8A31-567B33C65EDB}" type="presParOf" srcId="{53ABA621-FA15-4A59-8D5B-B6CCEC801807}" destId="{C35F4FE9-1481-46A0-99F3-33D4AB21996B}" srcOrd="1" destOrd="0" presId="urn:microsoft.com/office/officeart/2005/8/layout/process4"/>
    <dgm:cxn modelId="{CDE050E0-7058-448A-8914-C3E76BB30637}" type="presParOf" srcId="{53ABA621-FA15-4A59-8D5B-B6CCEC801807}" destId="{6596E945-6405-4BB8-8D30-35FD1C3AA5FE}" srcOrd="2" destOrd="0" presId="urn:microsoft.com/office/officeart/2005/8/layout/process4"/>
    <dgm:cxn modelId="{65F61499-2967-4060-803E-680DCC777DB9}" type="presParOf" srcId="{6596E945-6405-4BB8-8D30-35FD1C3AA5FE}" destId="{25FEF541-52DC-40A7-ADF3-797DA34C1D3B}" srcOrd="0" destOrd="0" presId="urn:microsoft.com/office/officeart/2005/8/layout/process4"/>
    <dgm:cxn modelId="{C9752C9E-6B88-4742-B4CB-556DDF7A48C2}" type="presParOf" srcId="{6596E945-6405-4BB8-8D30-35FD1C3AA5FE}" destId="{3B13B005-07AA-4D70-8616-F314937E238A}" srcOrd="1" destOrd="0" presId="urn:microsoft.com/office/officeart/2005/8/layout/process4"/>
    <dgm:cxn modelId="{7861739E-7929-4B68-B7C8-DE429D8C094D}" type="presParOf" srcId="{AB98F6DA-E2C9-4F10-93DC-E914DD94C9EE}" destId="{3C07EC0B-66A8-4279-B5CE-844D882B0AA9}" srcOrd="1" destOrd="0" presId="urn:microsoft.com/office/officeart/2005/8/layout/process4"/>
    <dgm:cxn modelId="{B4E58A80-191C-45B2-8958-9EDDF494CD84}" type="presParOf" srcId="{AB98F6DA-E2C9-4F10-93DC-E914DD94C9EE}" destId="{D4FFE84E-D15E-4744-9EA2-D3D9EDC97997}" srcOrd="2" destOrd="0" presId="urn:microsoft.com/office/officeart/2005/8/layout/process4"/>
    <dgm:cxn modelId="{3E9D42AC-80B6-4813-82C4-A367FD28B2BE}" type="presParOf" srcId="{D4FFE84E-D15E-4744-9EA2-D3D9EDC97997}" destId="{FAAAD2B2-99F0-4EF6-9D3E-922C6017ACF5}" srcOrd="0" destOrd="0" presId="urn:microsoft.com/office/officeart/2005/8/layout/process4"/>
    <dgm:cxn modelId="{D422047E-AA99-4ACF-AD1D-D443E594F0AC}" type="presParOf" srcId="{D4FFE84E-D15E-4744-9EA2-D3D9EDC97997}" destId="{D756A1EF-4C80-419C-BA0A-984E714D10AD}" srcOrd="1" destOrd="0" presId="urn:microsoft.com/office/officeart/2005/8/layout/process4"/>
    <dgm:cxn modelId="{B347131D-B2FB-47A8-9CEF-506C5133BDB5}" type="presParOf" srcId="{D4FFE84E-D15E-4744-9EA2-D3D9EDC97997}" destId="{56F0F7C2-9B78-478B-921C-7FC4907CEE1D}" srcOrd="2" destOrd="0" presId="urn:microsoft.com/office/officeart/2005/8/layout/process4"/>
    <dgm:cxn modelId="{EDC5ED03-C915-4375-A152-162244AA99C4}" type="presParOf" srcId="{56F0F7C2-9B78-478B-921C-7FC4907CEE1D}" destId="{E05D73B3-348F-4AC4-974E-7276EC1F8F9D}" srcOrd="0" destOrd="0" presId="urn:microsoft.com/office/officeart/2005/8/layout/process4"/>
    <dgm:cxn modelId="{0F71176A-4644-4045-9A9C-9F6DC1A4C729}" type="presParOf" srcId="{56F0F7C2-9B78-478B-921C-7FC4907CEE1D}" destId="{07946B81-520F-47CC-93CA-CFEE4EA205D2}" srcOrd="1" destOrd="0" presId="urn:microsoft.com/office/officeart/2005/8/layout/process4"/>
    <dgm:cxn modelId="{C62B67C5-8202-4483-B0C1-31956DBD53E1}" type="presParOf" srcId="{56F0F7C2-9B78-478B-921C-7FC4907CEE1D}" destId="{F771EC8D-4CA2-41A4-B56A-641BAADA8C88}" srcOrd="2" destOrd="0" presId="urn:microsoft.com/office/officeart/2005/8/layout/process4"/>
    <dgm:cxn modelId="{ADD52D6E-FA27-4ABA-AABC-2201DEE258EB}" type="presParOf" srcId="{AB98F6DA-E2C9-4F10-93DC-E914DD94C9EE}" destId="{050C081F-92A2-49C1-B6F0-E0D6BE57BBF0}" srcOrd="3" destOrd="0" presId="urn:microsoft.com/office/officeart/2005/8/layout/process4"/>
    <dgm:cxn modelId="{5F720E5C-A6FB-40AF-9031-06BF32A3D9F9}" type="presParOf" srcId="{AB98F6DA-E2C9-4F10-93DC-E914DD94C9EE}" destId="{5166C07C-03A9-4B29-93EB-FF1EAC92C00B}" srcOrd="4" destOrd="0" presId="urn:microsoft.com/office/officeart/2005/8/layout/process4"/>
    <dgm:cxn modelId="{261DF6F8-6B1D-48C9-9FB8-E419150ECC1A}" type="presParOf" srcId="{5166C07C-03A9-4B29-93EB-FF1EAC92C00B}" destId="{AEA11304-2631-4E92-B78F-BC5F0A7BCCC7}" srcOrd="0" destOrd="0" presId="urn:microsoft.com/office/officeart/2005/8/layout/process4"/>
    <dgm:cxn modelId="{61381AE2-94E1-4107-81FC-E9D9AAC9D80C}" type="presParOf" srcId="{5166C07C-03A9-4B29-93EB-FF1EAC92C00B}" destId="{A2886A27-2AD5-41D9-8747-7CDD7DE38C73}" srcOrd="1" destOrd="0" presId="urn:microsoft.com/office/officeart/2005/8/layout/process4"/>
    <dgm:cxn modelId="{ABFAAA49-032D-4C85-B1D4-DB47B8E64982}" type="presParOf" srcId="{5166C07C-03A9-4B29-93EB-FF1EAC92C00B}" destId="{35840492-9AA2-4972-A7BD-023C8BFE2ABF}" srcOrd="2" destOrd="0" presId="urn:microsoft.com/office/officeart/2005/8/layout/process4"/>
    <dgm:cxn modelId="{48E1A7F1-E884-4029-9511-1E748E9021F0}" type="presParOf" srcId="{35840492-9AA2-4972-A7BD-023C8BFE2ABF}" destId="{134E2E56-7EB7-47F4-92CE-4A5C57793C86}" srcOrd="0" destOrd="0" presId="urn:microsoft.com/office/officeart/2005/8/layout/process4"/>
    <dgm:cxn modelId="{B9F627E4-5FDD-403A-9A2A-129BB2C4B436}" type="presParOf" srcId="{35840492-9AA2-4972-A7BD-023C8BFE2ABF}" destId="{753DAC53-2DE4-48B4-B10E-00DD1435176A}" srcOrd="1" destOrd="0" presId="urn:microsoft.com/office/officeart/2005/8/layout/process4"/>
    <dgm:cxn modelId="{4364C12B-9787-4E05-8782-D1AD35BC8174}" type="presParOf" srcId="{AB98F6DA-E2C9-4F10-93DC-E914DD94C9EE}" destId="{6316A11E-5A63-456F-BCEA-925F3D6BCBD0}" srcOrd="5" destOrd="0" presId="urn:microsoft.com/office/officeart/2005/8/layout/process4"/>
    <dgm:cxn modelId="{CDE4523F-A918-4036-85AC-3ACD2AD5E366}" type="presParOf" srcId="{AB98F6DA-E2C9-4F10-93DC-E914DD94C9EE}" destId="{4C3FAEC3-BFAA-46F1-92D9-4FF593323D53}" srcOrd="6" destOrd="0" presId="urn:microsoft.com/office/officeart/2005/8/layout/process4"/>
    <dgm:cxn modelId="{AF052198-98E2-4361-B329-ED01DF2EDACB}" type="presParOf" srcId="{4C3FAEC3-BFAA-46F1-92D9-4FF593323D53}" destId="{5B876D24-079A-4008-9DC8-B14CB1370EF6}" srcOrd="0" destOrd="0" presId="urn:microsoft.com/office/officeart/2005/8/layout/process4"/>
    <dgm:cxn modelId="{B81B124B-9A79-4637-B522-B7F8561A54FA}" type="presParOf" srcId="{4C3FAEC3-BFAA-46F1-92D9-4FF593323D53}" destId="{0E8794C3-89CA-4D14-AACE-757A93BA2638}" srcOrd="1" destOrd="0" presId="urn:microsoft.com/office/officeart/2005/8/layout/process4"/>
    <dgm:cxn modelId="{0C39AD45-8BF3-44CA-BEE7-B8300E77020A}" type="presParOf" srcId="{4C3FAEC3-BFAA-46F1-92D9-4FF593323D53}" destId="{636450D0-1499-494D-929B-7257543DEC51}" srcOrd="2" destOrd="0" presId="urn:microsoft.com/office/officeart/2005/8/layout/process4"/>
    <dgm:cxn modelId="{EA14FA5C-249B-4B67-B152-793162B35E63}" type="presParOf" srcId="{636450D0-1499-494D-929B-7257543DEC51}" destId="{B9F67B2F-56A6-438B-AE47-7378A574AE7B}" srcOrd="0" destOrd="0" presId="urn:microsoft.com/office/officeart/2005/8/layout/process4"/>
    <dgm:cxn modelId="{E05E2A75-1BD7-46CD-9AF9-5B47E4ACC4BB}" type="presParOf" srcId="{636450D0-1499-494D-929B-7257543DEC51}" destId="{4A51E45A-86A5-49B6-B2F4-5C7D2DC33038}" srcOrd="1" destOrd="0" presId="urn:microsoft.com/office/officeart/2005/8/layout/process4"/>
    <dgm:cxn modelId="{CB024688-07A4-4827-9B94-3428E0450559}" type="presParOf" srcId="{AB98F6DA-E2C9-4F10-93DC-E914DD94C9EE}" destId="{D9668458-286E-4ACA-BC7A-422220E0076F}" srcOrd="7" destOrd="0" presId="urn:microsoft.com/office/officeart/2005/8/layout/process4"/>
    <dgm:cxn modelId="{2857E626-8063-42C7-BB6F-C75D1124D53D}" type="presParOf" srcId="{AB98F6DA-E2C9-4F10-93DC-E914DD94C9EE}" destId="{5A3C6CE0-9369-477E-92E2-F3B7539B8403}" srcOrd="8" destOrd="0" presId="urn:microsoft.com/office/officeart/2005/8/layout/process4"/>
    <dgm:cxn modelId="{B845EF64-2C4B-4C90-87E6-7710DCF1A413}" type="presParOf" srcId="{5A3C6CE0-9369-477E-92E2-F3B7539B8403}" destId="{EDE1A888-2DE7-458D-9F90-73474137E2BF}" srcOrd="0" destOrd="0" presId="urn:microsoft.com/office/officeart/2005/8/layout/process4"/>
    <dgm:cxn modelId="{2D53FC59-EF17-4A14-86AC-A6709C7F98E8}" type="presParOf" srcId="{5A3C6CE0-9369-477E-92E2-F3B7539B8403}" destId="{003CA401-5A17-430A-B47C-C2FD4DEF2E9F}" srcOrd="1" destOrd="0" presId="urn:microsoft.com/office/officeart/2005/8/layout/process4"/>
    <dgm:cxn modelId="{3805F9BA-9C49-406E-B83F-705A99B11843}" type="presParOf" srcId="{5A3C6CE0-9369-477E-92E2-F3B7539B8403}" destId="{D1191F34-102D-439F-B397-C2C09268A0FB}" srcOrd="2" destOrd="0" presId="urn:microsoft.com/office/officeart/2005/8/layout/process4"/>
    <dgm:cxn modelId="{669B852A-275C-43BB-977E-EEF6644C4EB8}" type="presParOf" srcId="{D1191F34-102D-439F-B397-C2C09268A0FB}" destId="{E96594C7-5D22-42FB-9801-B2BD32B3A9CA}" srcOrd="0" destOrd="0" presId="urn:microsoft.com/office/officeart/2005/8/layout/process4"/>
    <dgm:cxn modelId="{BA18CB79-CDAA-4729-B0A2-C30325D88D37}" type="presParOf" srcId="{D1191F34-102D-439F-B397-C2C09268A0FB}" destId="{CE7AEEDE-B4FA-499F-B308-D2A0F19CDD50}" srcOrd="1" destOrd="0" presId="urn:microsoft.com/office/officeart/2005/8/layout/process4"/>
    <dgm:cxn modelId="{23D3EFF2-15AF-4690-8414-A0172853C891}" type="presParOf" srcId="{AB98F6DA-E2C9-4F10-93DC-E914DD94C9EE}" destId="{0EA23E2E-FEC5-4DF9-8CA1-C1E0B8B12D8F}" srcOrd="9" destOrd="0" presId="urn:microsoft.com/office/officeart/2005/8/layout/process4"/>
    <dgm:cxn modelId="{C381A84E-5332-4A84-803B-E2C1767B66B0}" type="presParOf" srcId="{AB98F6DA-E2C9-4F10-93DC-E914DD94C9EE}" destId="{745C0275-825E-49DE-9BC1-2A64139CE50C}" srcOrd="10" destOrd="0" presId="urn:microsoft.com/office/officeart/2005/8/layout/process4"/>
    <dgm:cxn modelId="{9C6E24DA-0581-49E5-9431-09B4782C648F}" type="presParOf" srcId="{745C0275-825E-49DE-9BC1-2A64139CE50C}" destId="{4BAFBC05-EED7-4B18-949B-C25CA3D97B23}" srcOrd="0" destOrd="0" presId="urn:microsoft.com/office/officeart/2005/8/layout/process4"/>
    <dgm:cxn modelId="{3C4B8BF6-4D9C-4CBF-B3F3-F8E8996CFBC5}" type="presParOf" srcId="{745C0275-825E-49DE-9BC1-2A64139CE50C}" destId="{6FEF51CA-1ABB-485E-AA4B-DEA5732908E0}" srcOrd="1" destOrd="0" presId="urn:microsoft.com/office/officeart/2005/8/layout/process4"/>
    <dgm:cxn modelId="{867D3BAB-D3CF-4BB3-8100-17EAA50AB948}" type="presParOf" srcId="{745C0275-825E-49DE-9BC1-2A64139CE50C}" destId="{8BC3B183-DAF7-43FB-ADBF-E9B89F37D2D4}" srcOrd="2" destOrd="0" presId="urn:microsoft.com/office/officeart/2005/8/layout/process4"/>
    <dgm:cxn modelId="{13E3D93B-75FB-485C-B5EC-D0383741E44A}" type="presParOf" srcId="{8BC3B183-DAF7-43FB-ADBF-E9B89F37D2D4}" destId="{EC55D768-CB80-48C1-A4AF-E0D8CE92802F}" srcOrd="0" destOrd="0" presId="urn:microsoft.com/office/officeart/2005/8/layout/process4"/>
    <dgm:cxn modelId="{EFD79C2B-FFB4-4726-A43A-94DE8EA0C545}" type="presParOf" srcId="{8BC3B183-DAF7-43FB-ADBF-E9B89F37D2D4}" destId="{F80B2979-22DA-40D3-99DE-739B7664B7AA}" srcOrd="1" destOrd="0" presId="urn:microsoft.com/office/officeart/2005/8/layout/process4"/>
    <dgm:cxn modelId="{D3ED63B7-3D2B-4AFA-BB5A-2E956C49016C}" type="presParOf" srcId="{8BC3B183-DAF7-43FB-ADBF-E9B89F37D2D4}" destId="{4548081E-FD6E-4C62-A2C6-AB3917DF0B7B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97008E-D41B-4349-9106-C37ABC2FA0A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881EDE5-C04D-4061-845C-A16D0830EF7B}">
      <dgm:prSet phldrT="[Text]"/>
      <dgm:spPr/>
      <dgm:t>
        <a:bodyPr/>
        <a:lstStyle/>
        <a:p>
          <a:r>
            <a:rPr lang="fr-FR" dirty="0"/>
            <a:t>Data</a:t>
          </a:r>
          <a:endParaRPr lang="fr-FR" i="1" dirty="0"/>
        </a:p>
      </dgm:t>
    </dgm:pt>
    <dgm:pt modelId="{8A33FBC8-1ACE-4AE6-98D0-6A4E756747DF}" type="parTrans" cxnId="{FE29CD51-F956-4781-9CE0-7CF07635093E}">
      <dgm:prSet/>
      <dgm:spPr/>
      <dgm:t>
        <a:bodyPr/>
        <a:lstStyle/>
        <a:p>
          <a:endParaRPr lang="fr-FR"/>
        </a:p>
      </dgm:t>
    </dgm:pt>
    <dgm:pt modelId="{5B75392B-5050-418D-9B41-DA472DFCCC44}" type="sibTrans" cxnId="{FE29CD51-F956-4781-9CE0-7CF07635093E}">
      <dgm:prSet/>
      <dgm:spPr/>
      <dgm:t>
        <a:bodyPr/>
        <a:lstStyle/>
        <a:p>
          <a:endParaRPr lang="fr-FR"/>
        </a:p>
      </dgm:t>
    </dgm:pt>
    <dgm:pt modelId="{DEF55427-8D80-4C7A-BD83-9A508F448139}">
      <dgm:prSet phldrT="[Text]"/>
      <dgm:spPr/>
      <dgm:t>
        <a:bodyPr/>
        <a:lstStyle/>
        <a:p>
          <a:r>
            <a:rPr lang="fr-FR" dirty="0" err="1"/>
            <a:t>MLFlow</a:t>
          </a:r>
          <a:endParaRPr lang="fr-FR" dirty="0"/>
        </a:p>
      </dgm:t>
    </dgm:pt>
    <dgm:pt modelId="{7383C928-7D51-4A64-9DCA-39B943E07B9C}" type="parTrans" cxnId="{B99EFE7A-BA4D-416A-82E8-015BDBD0BD1F}">
      <dgm:prSet/>
      <dgm:spPr/>
      <dgm:t>
        <a:bodyPr/>
        <a:lstStyle/>
        <a:p>
          <a:endParaRPr lang="fr-FR"/>
        </a:p>
      </dgm:t>
    </dgm:pt>
    <dgm:pt modelId="{0055E954-1FE0-43BE-A2BC-B47D2A822D3F}" type="sibTrans" cxnId="{B99EFE7A-BA4D-416A-82E8-015BDBD0BD1F}">
      <dgm:prSet/>
      <dgm:spPr/>
      <dgm:t>
        <a:bodyPr/>
        <a:lstStyle/>
        <a:p>
          <a:endParaRPr lang="fr-FR"/>
        </a:p>
      </dgm:t>
    </dgm:pt>
    <dgm:pt modelId="{DE5DDBAC-A624-4C9F-AB8C-653A9A07A296}">
      <dgm:prSet phldrT="[Text]"/>
      <dgm:spPr/>
      <dgm:t>
        <a:bodyPr/>
        <a:lstStyle/>
        <a:p>
          <a:r>
            <a:rPr lang="fr-FR" dirty="0"/>
            <a:t>API</a:t>
          </a:r>
        </a:p>
      </dgm:t>
    </dgm:pt>
    <dgm:pt modelId="{03655D88-0EEA-49F0-A67F-DA28FB98C8D3}" type="parTrans" cxnId="{E9980199-3398-41D9-A82D-F6C21DAB93E0}">
      <dgm:prSet/>
      <dgm:spPr/>
      <dgm:t>
        <a:bodyPr/>
        <a:lstStyle/>
        <a:p>
          <a:endParaRPr lang="fr-FR"/>
        </a:p>
      </dgm:t>
    </dgm:pt>
    <dgm:pt modelId="{ED8CEEF1-A33C-4811-95D3-68C37EA5E91E}" type="sibTrans" cxnId="{E9980199-3398-41D9-A82D-F6C21DAB93E0}">
      <dgm:prSet/>
      <dgm:spPr/>
      <dgm:t>
        <a:bodyPr/>
        <a:lstStyle/>
        <a:p>
          <a:endParaRPr lang="fr-FR"/>
        </a:p>
      </dgm:t>
    </dgm:pt>
    <dgm:pt modelId="{327CD7B6-C2D0-46D9-BC1D-A98AEFF99EEC}">
      <dgm:prSet phldrT="[Text]"/>
      <dgm:spPr/>
      <dgm:t>
        <a:bodyPr/>
        <a:lstStyle/>
        <a:p>
          <a:r>
            <a:rPr lang="fr-FR" i="1" dirty="0"/>
            <a:t>Fichiers csv/</a:t>
          </a:r>
          <a:r>
            <a:rPr lang="fr-FR" i="1" dirty="0" err="1"/>
            <a:t>json</a:t>
          </a:r>
          <a:endParaRPr lang="fr-FR" i="1" dirty="0"/>
        </a:p>
      </dgm:t>
    </dgm:pt>
    <dgm:pt modelId="{E4752BC2-99F5-4689-A187-6CA32BB685A1}" type="parTrans" cxnId="{F67C46C0-D57C-4A11-B947-229ED3ABE402}">
      <dgm:prSet/>
      <dgm:spPr/>
      <dgm:t>
        <a:bodyPr/>
        <a:lstStyle/>
        <a:p>
          <a:endParaRPr lang="fr-FR"/>
        </a:p>
      </dgm:t>
    </dgm:pt>
    <dgm:pt modelId="{3E07A1B4-4D47-4D50-BCA2-944B6F145724}" type="sibTrans" cxnId="{F67C46C0-D57C-4A11-B947-229ED3ABE402}">
      <dgm:prSet/>
      <dgm:spPr/>
      <dgm:t>
        <a:bodyPr/>
        <a:lstStyle/>
        <a:p>
          <a:endParaRPr lang="fr-FR"/>
        </a:p>
      </dgm:t>
    </dgm:pt>
    <dgm:pt modelId="{0626BE1F-E435-4EAD-A485-649A43B48409}">
      <dgm:prSet phldrT="[Text]"/>
      <dgm:spPr/>
      <dgm:t>
        <a:bodyPr/>
        <a:lstStyle/>
        <a:p>
          <a:r>
            <a:rPr lang="fr-FR" dirty="0" err="1"/>
            <a:t>dockerfile</a:t>
          </a:r>
          <a:endParaRPr lang="fr-FR" dirty="0"/>
        </a:p>
      </dgm:t>
    </dgm:pt>
    <dgm:pt modelId="{84565CDD-DFA7-44E9-A3C9-F496B907EB84}" type="parTrans" cxnId="{9EB33CF8-17A1-4DB3-87BC-B995E9F08518}">
      <dgm:prSet/>
      <dgm:spPr/>
      <dgm:t>
        <a:bodyPr/>
        <a:lstStyle/>
        <a:p>
          <a:endParaRPr lang="fr-FR"/>
        </a:p>
      </dgm:t>
    </dgm:pt>
    <dgm:pt modelId="{735011FB-25E8-4AD2-89B5-3BD1DCDFC1B2}" type="sibTrans" cxnId="{9EB33CF8-17A1-4DB3-87BC-B995E9F08518}">
      <dgm:prSet/>
      <dgm:spPr/>
      <dgm:t>
        <a:bodyPr/>
        <a:lstStyle/>
        <a:p>
          <a:endParaRPr lang="fr-FR"/>
        </a:p>
      </dgm:t>
    </dgm:pt>
    <dgm:pt modelId="{6F693AAB-A062-4CE3-A192-F11349B9B56C}">
      <dgm:prSet phldrT="[Text]"/>
      <dgm:spPr/>
      <dgm:t>
        <a:bodyPr/>
        <a:lstStyle/>
        <a:p>
          <a:r>
            <a:rPr lang="fr-FR" dirty="0" err="1"/>
            <a:t>Dockerfile</a:t>
          </a:r>
          <a:endParaRPr lang="fr-FR" dirty="0"/>
        </a:p>
      </dgm:t>
    </dgm:pt>
    <dgm:pt modelId="{D5822285-3884-4851-BD72-1EB9B4B1D4FC}" type="parTrans" cxnId="{3CE1A5A3-265B-43B5-BBC6-9CC1B3380597}">
      <dgm:prSet/>
      <dgm:spPr/>
      <dgm:t>
        <a:bodyPr/>
        <a:lstStyle/>
        <a:p>
          <a:endParaRPr lang="fr-FR"/>
        </a:p>
      </dgm:t>
    </dgm:pt>
    <dgm:pt modelId="{D92234E0-76CC-429F-B8D0-E39B5F69AF17}" type="sibTrans" cxnId="{3CE1A5A3-265B-43B5-BBC6-9CC1B3380597}">
      <dgm:prSet/>
      <dgm:spPr/>
      <dgm:t>
        <a:bodyPr/>
        <a:lstStyle/>
        <a:p>
          <a:endParaRPr lang="fr-FR"/>
        </a:p>
      </dgm:t>
    </dgm:pt>
    <dgm:pt modelId="{2C7C2EBD-ECC5-4C5F-8B64-0F6FB3F4FC0A}">
      <dgm:prSet phldrT="[Text]"/>
      <dgm:spPr/>
      <dgm:t>
        <a:bodyPr/>
        <a:lstStyle/>
        <a:p>
          <a:r>
            <a:rPr lang="fr-FR" dirty="0"/>
            <a:t>mai24_bde_airlines</a:t>
          </a:r>
          <a:br>
            <a:rPr lang="fr-FR" dirty="0"/>
          </a:br>
          <a:r>
            <a:rPr lang="fr-FR" dirty="0"/>
            <a:t>- </a:t>
          </a:r>
          <a:r>
            <a:rPr lang="fr-FR" i="1" dirty="0"/>
            <a:t>docker-compose</a:t>
          </a:r>
        </a:p>
      </dgm:t>
    </dgm:pt>
    <dgm:pt modelId="{26D8F425-806C-454F-BDC9-0120C0639EF7}" type="parTrans" cxnId="{8A9CCB69-DE2E-41D7-9715-0AB5D9A9657A}">
      <dgm:prSet/>
      <dgm:spPr/>
      <dgm:t>
        <a:bodyPr/>
        <a:lstStyle/>
        <a:p>
          <a:endParaRPr lang="fr-FR"/>
        </a:p>
      </dgm:t>
    </dgm:pt>
    <dgm:pt modelId="{C6BF96F9-D6EA-4628-98AA-B0EEB636B3D8}" type="sibTrans" cxnId="{8A9CCB69-DE2E-41D7-9715-0AB5D9A9657A}">
      <dgm:prSet/>
      <dgm:spPr/>
      <dgm:t>
        <a:bodyPr/>
        <a:lstStyle/>
        <a:p>
          <a:endParaRPr lang="fr-FR"/>
        </a:p>
      </dgm:t>
    </dgm:pt>
    <dgm:pt modelId="{3130DBEC-17C1-4300-BD95-01B8D855705C}">
      <dgm:prSet phldrT="[Text]"/>
      <dgm:spPr/>
      <dgm:t>
        <a:bodyPr/>
        <a:lstStyle/>
        <a:p>
          <a:r>
            <a:rPr lang="fr-FR" i="1" dirty="0"/>
            <a:t>script_token.py</a:t>
          </a:r>
        </a:p>
      </dgm:t>
    </dgm:pt>
    <dgm:pt modelId="{0549F6AB-B1E6-4B6C-A9EA-12AAEFEAFA8D}" type="parTrans" cxnId="{7A08FC8D-8FCA-470B-BD95-7DAEF39EAEE8}">
      <dgm:prSet/>
      <dgm:spPr/>
      <dgm:t>
        <a:bodyPr/>
        <a:lstStyle/>
        <a:p>
          <a:endParaRPr lang="fr-FR"/>
        </a:p>
      </dgm:t>
    </dgm:pt>
    <dgm:pt modelId="{23A250A7-67E9-4BC0-988F-AE19E016880C}" type="sibTrans" cxnId="{7A08FC8D-8FCA-470B-BD95-7DAEF39EAEE8}">
      <dgm:prSet/>
      <dgm:spPr/>
      <dgm:t>
        <a:bodyPr/>
        <a:lstStyle/>
        <a:p>
          <a:endParaRPr lang="fr-FR"/>
        </a:p>
      </dgm:t>
    </dgm:pt>
    <dgm:pt modelId="{1D9CB20B-79C5-4E69-A320-79FBDB65B957}">
      <dgm:prSet phldrT="[Text]"/>
      <dgm:spPr/>
      <dgm:t>
        <a:bodyPr/>
        <a:lstStyle/>
        <a:p>
          <a:r>
            <a:rPr lang="fr-FR" i="1" dirty="0"/>
            <a:t>get_flights.py</a:t>
          </a:r>
        </a:p>
      </dgm:t>
    </dgm:pt>
    <dgm:pt modelId="{80DF8AD5-14C8-4C08-983F-6F0B7D590AD2}" type="parTrans" cxnId="{F1D23C3D-3BD6-488E-9289-92904B62E4DB}">
      <dgm:prSet/>
      <dgm:spPr/>
      <dgm:t>
        <a:bodyPr/>
        <a:lstStyle/>
        <a:p>
          <a:endParaRPr lang="fr-FR"/>
        </a:p>
      </dgm:t>
    </dgm:pt>
    <dgm:pt modelId="{153CAA8A-A643-490B-AE29-48FC1C464092}" type="sibTrans" cxnId="{F1D23C3D-3BD6-488E-9289-92904B62E4DB}">
      <dgm:prSet/>
      <dgm:spPr/>
      <dgm:t>
        <a:bodyPr/>
        <a:lstStyle/>
        <a:p>
          <a:endParaRPr lang="fr-FR"/>
        </a:p>
      </dgm:t>
    </dgm:pt>
    <dgm:pt modelId="{B57DECE5-75C1-4E6C-B15A-58F4EB804916}">
      <dgm:prSet phldrT="[Text]"/>
      <dgm:spPr/>
      <dgm:t>
        <a:bodyPr/>
        <a:lstStyle/>
        <a:p>
          <a:r>
            <a:rPr lang="fr-FR" i="1" dirty="0"/>
            <a:t>get_reference.py</a:t>
          </a:r>
        </a:p>
      </dgm:t>
    </dgm:pt>
    <dgm:pt modelId="{25447EAA-A564-4CCF-8E81-FB42F9343535}" type="parTrans" cxnId="{DEE5E6C0-B99E-45E8-BCE1-FC5B92F1868D}">
      <dgm:prSet/>
      <dgm:spPr/>
      <dgm:t>
        <a:bodyPr/>
        <a:lstStyle/>
        <a:p>
          <a:endParaRPr lang="fr-FR"/>
        </a:p>
      </dgm:t>
    </dgm:pt>
    <dgm:pt modelId="{704AC0DB-983F-4C3E-8D1B-9C3AECBB53EB}" type="sibTrans" cxnId="{DEE5E6C0-B99E-45E8-BCE1-FC5B92F1868D}">
      <dgm:prSet/>
      <dgm:spPr/>
      <dgm:t>
        <a:bodyPr/>
        <a:lstStyle/>
        <a:p>
          <a:endParaRPr lang="fr-FR"/>
        </a:p>
      </dgm:t>
    </dgm:pt>
    <dgm:pt modelId="{93F0A6D4-FBF0-447C-82E9-8E643F020792}">
      <dgm:prSet phldrT="[Text]"/>
      <dgm:spPr/>
      <dgm:t>
        <a:bodyPr/>
        <a:lstStyle/>
        <a:p>
          <a:r>
            <a:rPr lang="fr-FR" dirty="0"/>
            <a:t>main.py</a:t>
          </a:r>
        </a:p>
      </dgm:t>
    </dgm:pt>
    <dgm:pt modelId="{0760F3ED-FEF3-44BE-A512-5F12BF61DE77}" type="parTrans" cxnId="{9DAD6A6F-9A32-4936-86AA-E2C157631387}">
      <dgm:prSet/>
      <dgm:spPr/>
      <dgm:t>
        <a:bodyPr/>
        <a:lstStyle/>
        <a:p>
          <a:endParaRPr lang="fr-FR"/>
        </a:p>
      </dgm:t>
    </dgm:pt>
    <dgm:pt modelId="{1E8C6D15-E432-41A8-8C7C-D62A79E9C861}" type="sibTrans" cxnId="{9DAD6A6F-9A32-4936-86AA-E2C157631387}">
      <dgm:prSet/>
      <dgm:spPr/>
      <dgm:t>
        <a:bodyPr/>
        <a:lstStyle/>
        <a:p>
          <a:endParaRPr lang="fr-FR"/>
        </a:p>
      </dgm:t>
    </dgm:pt>
    <dgm:pt modelId="{AD7E2D93-93A3-404E-ADB8-442F5ED4340C}">
      <dgm:prSet phldrT="[Text]"/>
      <dgm:spPr/>
      <dgm:t>
        <a:bodyPr/>
        <a:lstStyle/>
        <a:p>
          <a:r>
            <a:rPr lang="fr-FR" dirty="0"/>
            <a:t>Resuirements.txt</a:t>
          </a:r>
        </a:p>
      </dgm:t>
    </dgm:pt>
    <dgm:pt modelId="{20BD6205-E26C-4E5E-A3E5-194FBB53348C}" type="parTrans" cxnId="{3B28260E-044A-4D88-A1C8-4857C2190DF3}">
      <dgm:prSet/>
      <dgm:spPr/>
      <dgm:t>
        <a:bodyPr/>
        <a:lstStyle/>
        <a:p>
          <a:endParaRPr lang="fr-FR"/>
        </a:p>
      </dgm:t>
    </dgm:pt>
    <dgm:pt modelId="{B06639BA-B1FC-412B-866E-C19DB3684D49}" type="sibTrans" cxnId="{3B28260E-044A-4D88-A1C8-4857C2190DF3}">
      <dgm:prSet/>
      <dgm:spPr/>
      <dgm:t>
        <a:bodyPr/>
        <a:lstStyle/>
        <a:p>
          <a:endParaRPr lang="fr-FR"/>
        </a:p>
      </dgm:t>
    </dgm:pt>
    <dgm:pt modelId="{53958373-CDC2-4BB1-8ED3-5D0B0A7A040F}">
      <dgm:prSet phldrT="[Text]"/>
      <dgm:spPr/>
      <dgm:t>
        <a:bodyPr/>
        <a:lstStyle/>
        <a:p>
          <a:r>
            <a:rPr lang="fr-FR" dirty="0"/>
            <a:t>Code.py</a:t>
          </a:r>
        </a:p>
      </dgm:t>
    </dgm:pt>
    <dgm:pt modelId="{887CE158-2FA3-4AB9-ACFF-4209011568FF}" type="parTrans" cxnId="{31BDC216-C02B-4407-8903-0DAE658BD5CC}">
      <dgm:prSet/>
      <dgm:spPr/>
      <dgm:t>
        <a:bodyPr/>
        <a:lstStyle/>
        <a:p>
          <a:endParaRPr lang="fr-FR"/>
        </a:p>
      </dgm:t>
    </dgm:pt>
    <dgm:pt modelId="{A6BEFF25-97C9-4D48-A359-37F82F57A909}" type="sibTrans" cxnId="{31BDC216-C02B-4407-8903-0DAE658BD5CC}">
      <dgm:prSet/>
      <dgm:spPr/>
      <dgm:t>
        <a:bodyPr/>
        <a:lstStyle/>
        <a:p>
          <a:endParaRPr lang="fr-FR"/>
        </a:p>
      </dgm:t>
    </dgm:pt>
    <dgm:pt modelId="{37F685AC-5AE6-4E97-B3AA-984CCE2C8FBB}" type="pres">
      <dgm:prSet presAssocID="{A197008E-D41B-4349-9106-C37ABC2FA0A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A2D411-E93C-4980-B97E-9DD40729C99B}" type="pres">
      <dgm:prSet presAssocID="{2C7C2EBD-ECC5-4C5F-8B64-0F6FB3F4FC0A}" presName="root" presStyleCnt="0"/>
      <dgm:spPr/>
    </dgm:pt>
    <dgm:pt modelId="{BCAF0FA3-B481-4612-985F-A42CEF960854}" type="pres">
      <dgm:prSet presAssocID="{2C7C2EBD-ECC5-4C5F-8B64-0F6FB3F4FC0A}" presName="rootComposite" presStyleCnt="0"/>
      <dgm:spPr/>
    </dgm:pt>
    <dgm:pt modelId="{BDEC945E-72E2-4392-A317-A7A79408066E}" type="pres">
      <dgm:prSet presAssocID="{2C7C2EBD-ECC5-4C5F-8B64-0F6FB3F4FC0A}" presName="rootText" presStyleLbl="node1" presStyleIdx="0" presStyleCnt="1"/>
      <dgm:spPr/>
    </dgm:pt>
    <dgm:pt modelId="{B20255A9-F716-4DA0-8B3D-2F4502EEDF85}" type="pres">
      <dgm:prSet presAssocID="{2C7C2EBD-ECC5-4C5F-8B64-0F6FB3F4FC0A}" presName="rootConnector" presStyleLbl="node1" presStyleIdx="0" presStyleCnt="1"/>
      <dgm:spPr/>
    </dgm:pt>
    <dgm:pt modelId="{3BD886F3-F3A3-422B-B4A0-974FF9F06059}" type="pres">
      <dgm:prSet presAssocID="{2C7C2EBD-ECC5-4C5F-8B64-0F6FB3F4FC0A}" presName="childShape" presStyleCnt="0"/>
      <dgm:spPr/>
    </dgm:pt>
    <dgm:pt modelId="{3CECC35D-F5B4-4DD5-A802-0FC07A3139DA}" type="pres">
      <dgm:prSet presAssocID="{8A33FBC8-1ACE-4AE6-98D0-6A4E756747DF}" presName="Name13" presStyleLbl="parChTrans1D2" presStyleIdx="0" presStyleCnt="3"/>
      <dgm:spPr/>
    </dgm:pt>
    <dgm:pt modelId="{B818511E-C052-41AE-8935-BD6BF300FC59}" type="pres">
      <dgm:prSet presAssocID="{2881EDE5-C04D-4061-845C-A16D0830EF7B}" presName="childText" presStyleLbl="bgAcc1" presStyleIdx="0" presStyleCnt="3">
        <dgm:presLayoutVars>
          <dgm:bulletEnabled val="1"/>
        </dgm:presLayoutVars>
      </dgm:prSet>
      <dgm:spPr/>
    </dgm:pt>
    <dgm:pt modelId="{A56B3C87-A4C6-467C-ACB0-8CF59FAFFAA9}" type="pres">
      <dgm:prSet presAssocID="{7383C928-7D51-4A64-9DCA-39B943E07B9C}" presName="Name13" presStyleLbl="parChTrans1D2" presStyleIdx="1" presStyleCnt="3"/>
      <dgm:spPr/>
    </dgm:pt>
    <dgm:pt modelId="{62BF563E-C2D6-4F29-AFAE-FD180F35B72F}" type="pres">
      <dgm:prSet presAssocID="{DEF55427-8D80-4C7A-BD83-9A508F448139}" presName="childText" presStyleLbl="bgAcc1" presStyleIdx="1" presStyleCnt="3">
        <dgm:presLayoutVars>
          <dgm:bulletEnabled val="1"/>
        </dgm:presLayoutVars>
      </dgm:prSet>
      <dgm:spPr/>
    </dgm:pt>
    <dgm:pt modelId="{062F8CDE-DC96-4C24-BD53-8FCDEE59378E}" type="pres">
      <dgm:prSet presAssocID="{03655D88-0EEA-49F0-A67F-DA28FB98C8D3}" presName="Name13" presStyleLbl="parChTrans1D2" presStyleIdx="2" presStyleCnt="3"/>
      <dgm:spPr/>
    </dgm:pt>
    <dgm:pt modelId="{17106920-0900-4EFB-83D2-24B66EAF7407}" type="pres">
      <dgm:prSet presAssocID="{DE5DDBAC-A624-4C9F-AB8C-653A9A07A296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A6E52F05-DBA0-4A55-B98F-6B2D6016F559}" type="presOf" srcId="{2881EDE5-C04D-4061-845C-A16D0830EF7B}" destId="{B818511E-C052-41AE-8935-BD6BF300FC59}" srcOrd="0" destOrd="0" presId="urn:microsoft.com/office/officeart/2005/8/layout/hierarchy3"/>
    <dgm:cxn modelId="{3B28260E-044A-4D88-A1C8-4857C2190DF3}" srcId="{DE5DDBAC-A624-4C9F-AB8C-653A9A07A296}" destId="{AD7E2D93-93A3-404E-ADB8-442F5ED4340C}" srcOrd="1" destOrd="0" parTransId="{20BD6205-E26C-4E5E-A3E5-194FBB53348C}" sibTransId="{B06639BA-B1FC-412B-866E-C19DB3684D49}"/>
    <dgm:cxn modelId="{33A7B714-057B-4931-8B1D-2B448B4E907D}" type="presOf" srcId="{DEF55427-8D80-4C7A-BD83-9A508F448139}" destId="{62BF563E-C2D6-4F29-AFAE-FD180F35B72F}" srcOrd="0" destOrd="0" presId="urn:microsoft.com/office/officeart/2005/8/layout/hierarchy3"/>
    <dgm:cxn modelId="{31BDC216-C02B-4407-8903-0DAE658BD5CC}" srcId="{DE5DDBAC-A624-4C9F-AB8C-653A9A07A296}" destId="{53958373-CDC2-4BB1-8ED3-5D0B0A7A040F}" srcOrd="2" destOrd="0" parTransId="{887CE158-2FA3-4AB9-ACFF-4209011568FF}" sibTransId="{A6BEFF25-97C9-4D48-A359-37F82F57A909}"/>
    <dgm:cxn modelId="{F1D23C3D-3BD6-488E-9289-92904B62E4DB}" srcId="{2881EDE5-C04D-4061-845C-A16D0830EF7B}" destId="{1D9CB20B-79C5-4E69-A320-79FBDB65B957}" srcOrd="1" destOrd="0" parTransId="{80DF8AD5-14C8-4C08-983F-6F0B7D590AD2}" sibTransId="{153CAA8A-A643-490B-AE29-48FC1C464092}"/>
    <dgm:cxn modelId="{113A8A5C-B79D-4D2F-A9CF-C1D7BFB3A98B}" type="presOf" srcId="{0626BE1F-E435-4EAD-A485-649A43B48409}" destId="{62BF563E-C2D6-4F29-AFAE-FD180F35B72F}" srcOrd="0" destOrd="1" presId="urn:microsoft.com/office/officeart/2005/8/layout/hierarchy3"/>
    <dgm:cxn modelId="{44AD335E-56C6-4DA1-856A-40B49521C28E}" type="presOf" srcId="{6F693AAB-A062-4CE3-A192-F11349B9B56C}" destId="{17106920-0900-4EFB-83D2-24B66EAF7407}" srcOrd="0" destOrd="1" presId="urn:microsoft.com/office/officeart/2005/8/layout/hierarchy3"/>
    <dgm:cxn modelId="{6397EF45-8372-4775-ADE0-8FD198935CF4}" type="presOf" srcId="{1D9CB20B-79C5-4E69-A320-79FBDB65B957}" destId="{B818511E-C052-41AE-8935-BD6BF300FC59}" srcOrd="0" destOrd="2" presId="urn:microsoft.com/office/officeart/2005/8/layout/hierarchy3"/>
    <dgm:cxn modelId="{0B854346-3F80-404B-968F-56D53A857CC8}" type="presOf" srcId="{3130DBEC-17C1-4300-BD95-01B8D855705C}" destId="{B818511E-C052-41AE-8935-BD6BF300FC59}" srcOrd="0" destOrd="1" presId="urn:microsoft.com/office/officeart/2005/8/layout/hierarchy3"/>
    <dgm:cxn modelId="{8A9CCB69-DE2E-41D7-9715-0AB5D9A9657A}" srcId="{A197008E-D41B-4349-9106-C37ABC2FA0A9}" destId="{2C7C2EBD-ECC5-4C5F-8B64-0F6FB3F4FC0A}" srcOrd="0" destOrd="0" parTransId="{26D8F425-806C-454F-BDC9-0120C0639EF7}" sibTransId="{C6BF96F9-D6EA-4628-98AA-B0EEB636B3D8}"/>
    <dgm:cxn modelId="{9DAD6A6F-9A32-4936-86AA-E2C157631387}" srcId="{DEF55427-8D80-4C7A-BD83-9A508F448139}" destId="{93F0A6D4-FBF0-447C-82E9-8E643F020792}" srcOrd="1" destOrd="0" parTransId="{0760F3ED-FEF3-44BE-A512-5F12BF61DE77}" sibTransId="{1E8C6D15-E432-41A8-8C7C-D62A79E9C861}"/>
    <dgm:cxn modelId="{27ABE570-DFE5-4167-A399-41B713E09FB6}" type="presOf" srcId="{AD7E2D93-93A3-404E-ADB8-442F5ED4340C}" destId="{17106920-0900-4EFB-83D2-24B66EAF7407}" srcOrd="0" destOrd="2" presId="urn:microsoft.com/office/officeart/2005/8/layout/hierarchy3"/>
    <dgm:cxn modelId="{FE29CD51-F956-4781-9CE0-7CF07635093E}" srcId="{2C7C2EBD-ECC5-4C5F-8B64-0F6FB3F4FC0A}" destId="{2881EDE5-C04D-4061-845C-A16D0830EF7B}" srcOrd="0" destOrd="0" parTransId="{8A33FBC8-1ACE-4AE6-98D0-6A4E756747DF}" sibTransId="{5B75392B-5050-418D-9B41-DA472DFCCC44}"/>
    <dgm:cxn modelId="{26893753-3FF3-4C33-92FF-E974A9536CB1}" type="presOf" srcId="{A197008E-D41B-4349-9106-C37ABC2FA0A9}" destId="{37F685AC-5AE6-4E97-B3AA-984CCE2C8FBB}" srcOrd="0" destOrd="0" presId="urn:microsoft.com/office/officeart/2005/8/layout/hierarchy3"/>
    <dgm:cxn modelId="{6269C85A-5374-4AD8-93C2-7047ACDB3811}" type="presOf" srcId="{2C7C2EBD-ECC5-4C5F-8B64-0F6FB3F4FC0A}" destId="{BDEC945E-72E2-4392-A317-A7A79408066E}" srcOrd="0" destOrd="0" presId="urn:microsoft.com/office/officeart/2005/8/layout/hierarchy3"/>
    <dgm:cxn modelId="{B99EFE7A-BA4D-416A-82E8-015BDBD0BD1F}" srcId="{2C7C2EBD-ECC5-4C5F-8B64-0F6FB3F4FC0A}" destId="{DEF55427-8D80-4C7A-BD83-9A508F448139}" srcOrd="1" destOrd="0" parTransId="{7383C928-7D51-4A64-9DCA-39B943E07B9C}" sibTransId="{0055E954-1FE0-43BE-A2BC-B47D2A822D3F}"/>
    <dgm:cxn modelId="{96B61E7F-EF76-48B3-A114-A42FD745293E}" type="presOf" srcId="{8A33FBC8-1ACE-4AE6-98D0-6A4E756747DF}" destId="{3CECC35D-F5B4-4DD5-A802-0FC07A3139DA}" srcOrd="0" destOrd="0" presId="urn:microsoft.com/office/officeart/2005/8/layout/hierarchy3"/>
    <dgm:cxn modelId="{7A08FC8D-8FCA-470B-BD95-7DAEF39EAEE8}" srcId="{2881EDE5-C04D-4061-845C-A16D0830EF7B}" destId="{3130DBEC-17C1-4300-BD95-01B8D855705C}" srcOrd="0" destOrd="0" parTransId="{0549F6AB-B1E6-4B6C-A9EA-12AAEFEAFA8D}" sibTransId="{23A250A7-67E9-4BC0-988F-AE19E016880C}"/>
    <dgm:cxn modelId="{E9980199-3398-41D9-A82D-F6C21DAB93E0}" srcId="{2C7C2EBD-ECC5-4C5F-8B64-0F6FB3F4FC0A}" destId="{DE5DDBAC-A624-4C9F-AB8C-653A9A07A296}" srcOrd="2" destOrd="0" parTransId="{03655D88-0EEA-49F0-A67F-DA28FB98C8D3}" sibTransId="{ED8CEEF1-A33C-4811-95D3-68C37EA5E91E}"/>
    <dgm:cxn modelId="{2F53239E-E9BA-4F5D-9F8A-FC8E2D2DF19D}" type="presOf" srcId="{7383C928-7D51-4A64-9DCA-39B943E07B9C}" destId="{A56B3C87-A4C6-467C-ACB0-8CF59FAFFAA9}" srcOrd="0" destOrd="0" presId="urn:microsoft.com/office/officeart/2005/8/layout/hierarchy3"/>
    <dgm:cxn modelId="{3CE1A5A3-265B-43B5-BBC6-9CC1B3380597}" srcId="{DE5DDBAC-A624-4C9F-AB8C-653A9A07A296}" destId="{6F693AAB-A062-4CE3-A192-F11349B9B56C}" srcOrd="0" destOrd="0" parTransId="{D5822285-3884-4851-BD72-1EB9B4B1D4FC}" sibTransId="{D92234E0-76CC-429F-B8D0-E39B5F69AF17}"/>
    <dgm:cxn modelId="{4D4F25A4-0381-419D-B057-F27757F1E490}" type="presOf" srcId="{93F0A6D4-FBF0-447C-82E9-8E643F020792}" destId="{62BF563E-C2D6-4F29-AFAE-FD180F35B72F}" srcOrd="0" destOrd="2" presId="urn:microsoft.com/office/officeart/2005/8/layout/hierarchy3"/>
    <dgm:cxn modelId="{1ACCF7A8-DB2E-4E52-9E69-8EBA4C26760F}" type="presOf" srcId="{2C7C2EBD-ECC5-4C5F-8B64-0F6FB3F4FC0A}" destId="{B20255A9-F716-4DA0-8B3D-2F4502EEDF85}" srcOrd="1" destOrd="0" presId="urn:microsoft.com/office/officeart/2005/8/layout/hierarchy3"/>
    <dgm:cxn modelId="{2478FFA9-70A4-44E1-9B40-975ADD79B5BE}" type="presOf" srcId="{327CD7B6-C2D0-46D9-BC1D-A98AEFF99EEC}" destId="{B818511E-C052-41AE-8935-BD6BF300FC59}" srcOrd="0" destOrd="4" presId="urn:microsoft.com/office/officeart/2005/8/layout/hierarchy3"/>
    <dgm:cxn modelId="{37EC9FBC-4BB5-47F5-A68B-DC1F9118DB55}" type="presOf" srcId="{03655D88-0EEA-49F0-A67F-DA28FB98C8D3}" destId="{062F8CDE-DC96-4C24-BD53-8FCDEE59378E}" srcOrd="0" destOrd="0" presId="urn:microsoft.com/office/officeart/2005/8/layout/hierarchy3"/>
    <dgm:cxn modelId="{F67C46C0-D57C-4A11-B947-229ED3ABE402}" srcId="{2881EDE5-C04D-4061-845C-A16D0830EF7B}" destId="{327CD7B6-C2D0-46D9-BC1D-A98AEFF99EEC}" srcOrd="3" destOrd="0" parTransId="{E4752BC2-99F5-4689-A187-6CA32BB685A1}" sibTransId="{3E07A1B4-4D47-4D50-BCA2-944B6F145724}"/>
    <dgm:cxn modelId="{DEE5E6C0-B99E-45E8-BCE1-FC5B92F1868D}" srcId="{2881EDE5-C04D-4061-845C-A16D0830EF7B}" destId="{B57DECE5-75C1-4E6C-B15A-58F4EB804916}" srcOrd="2" destOrd="0" parTransId="{25447EAA-A564-4CCF-8E81-FB42F9343535}" sibTransId="{704AC0DB-983F-4C3E-8D1B-9C3AECBB53EB}"/>
    <dgm:cxn modelId="{2F6411C1-830E-4D9B-A014-E8A70A28A3E6}" type="presOf" srcId="{53958373-CDC2-4BB1-8ED3-5D0B0A7A040F}" destId="{17106920-0900-4EFB-83D2-24B66EAF7407}" srcOrd="0" destOrd="3" presId="urn:microsoft.com/office/officeart/2005/8/layout/hierarchy3"/>
    <dgm:cxn modelId="{E62DF4DB-82FD-46A4-9C52-EEB347FFDD5F}" type="presOf" srcId="{DE5DDBAC-A624-4C9F-AB8C-653A9A07A296}" destId="{17106920-0900-4EFB-83D2-24B66EAF7407}" srcOrd="0" destOrd="0" presId="urn:microsoft.com/office/officeart/2005/8/layout/hierarchy3"/>
    <dgm:cxn modelId="{9EB33CF8-17A1-4DB3-87BC-B995E9F08518}" srcId="{DEF55427-8D80-4C7A-BD83-9A508F448139}" destId="{0626BE1F-E435-4EAD-A485-649A43B48409}" srcOrd="0" destOrd="0" parTransId="{84565CDD-DFA7-44E9-A3C9-F496B907EB84}" sibTransId="{735011FB-25E8-4AD2-89B5-3BD1DCDFC1B2}"/>
    <dgm:cxn modelId="{CD848BFF-D0C7-41BD-8968-F80C726027E3}" type="presOf" srcId="{B57DECE5-75C1-4E6C-B15A-58F4EB804916}" destId="{B818511E-C052-41AE-8935-BD6BF300FC59}" srcOrd="0" destOrd="3" presId="urn:microsoft.com/office/officeart/2005/8/layout/hierarchy3"/>
    <dgm:cxn modelId="{D969BAE3-B962-488B-9E10-5357C37D1DE3}" type="presParOf" srcId="{37F685AC-5AE6-4E97-B3AA-984CCE2C8FBB}" destId="{56A2D411-E93C-4980-B97E-9DD40729C99B}" srcOrd="0" destOrd="0" presId="urn:microsoft.com/office/officeart/2005/8/layout/hierarchy3"/>
    <dgm:cxn modelId="{3698AB56-A1B4-48AB-B568-2A4ED766DD8E}" type="presParOf" srcId="{56A2D411-E93C-4980-B97E-9DD40729C99B}" destId="{BCAF0FA3-B481-4612-985F-A42CEF960854}" srcOrd="0" destOrd="0" presId="urn:microsoft.com/office/officeart/2005/8/layout/hierarchy3"/>
    <dgm:cxn modelId="{DE91D129-76F9-45E8-B3A7-4D891DABE9A1}" type="presParOf" srcId="{BCAF0FA3-B481-4612-985F-A42CEF960854}" destId="{BDEC945E-72E2-4392-A317-A7A79408066E}" srcOrd="0" destOrd="0" presId="urn:microsoft.com/office/officeart/2005/8/layout/hierarchy3"/>
    <dgm:cxn modelId="{F0AC6E50-4430-4C6E-81B0-3EEE2E2C9AEE}" type="presParOf" srcId="{BCAF0FA3-B481-4612-985F-A42CEF960854}" destId="{B20255A9-F716-4DA0-8B3D-2F4502EEDF85}" srcOrd="1" destOrd="0" presId="urn:microsoft.com/office/officeart/2005/8/layout/hierarchy3"/>
    <dgm:cxn modelId="{BFB1402D-826C-4693-B51C-D4972B0FFE57}" type="presParOf" srcId="{56A2D411-E93C-4980-B97E-9DD40729C99B}" destId="{3BD886F3-F3A3-422B-B4A0-974FF9F06059}" srcOrd="1" destOrd="0" presId="urn:microsoft.com/office/officeart/2005/8/layout/hierarchy3"/>
    <dgm:cxn modelId="{5D95DCE7-DB18-4449-AF4B-62EBC40DE203}" type="presParOf" srcId="{3BD886F3-F3A3-422B-B4A0-974FF9F06059}" destId="{3CECC35D-F5B4-4DD5-A802-0FC07A3139DA}" srcOrd="0" destOrd="0" presId="urn:microsoft.com/office/officeart/2005/8/layout/hierarchy3"/>
    <dgm:cxn modelId="{761A073E-1E82-4F0F-AFA0-7F956B5E8990}" type="presParOf" srcId="{3BD886F3-F3A3-422B-B4A0-974FF9F06059}" destId="{B818511E-C052-41AE-8935-BD6BF300FC59}" srcOrd="1" destOrd="0" presId="urn:microsoft.com/office/officeart/2005/8/layout/hierarchy3"/>
    <dgm:cxn modelId="{EF8DA182-BA43-4B36-AE29-2461309F5F21}" type="presParOf" srcId="{3BD886F3-F3A3-422B-B4A0-974FF9F06059}" destId="{A56B3C87-A4C6-467C-ACB0-8CF59FAFFAA9}" srcOrd="2" destOrd="0" presId="urn:microsoft.com/office/officeart/2005/8/layout/hierarchy3"/>
    <dgm:cxn modelId="{21E0F07A-4B8C-4C12-8161-89F20D37E6AB}" type="presParOf" srcId="{3BD886F3-F3A3-422B-B4A0-974FF9F06059}" destId="{62BF563E-C2D6-4F29-AFAE-FD180F35B72F}" srcOrd="3" destOrd="0" presId="urn:microsoft.com/office/officeart/2005/8/layout/hierarchy3"/>
    <dgm:cxn modelId="{53691691-259A-4329-8057-C3BD4CE50B6D}" type="presParOf" srcId="{3BD886F3-F3A3-422B-B4A0-974FF9F06059}" destId="{062F8CDE-DC96-4C24-BD53-8FCDEE59378E}" srcOrd="4" destOrd="0" presId="urn:microsoft.com/office/officeart/2005/8/layout/hierarchy3"/>
    <dgm:cxn modelId="{BBC94774-8BEA-4385-B8EE-8066DC987939}" type="presParOf" srcId="{3BD886F3-F3A3-422B-B4A0-974FF9F06059}" destId="{17106920-0900-4EFB-83D2-24B66EAF740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F4FE9-1481-46A0-99F3-33D4AB21996B}">
      <dsp:nvSpPr>
        <dsp:cNvPr id="0" name=""/>
        <dsp:cNvSpPr/>
      </dsp:nvSpPr>
      <dsp:spPr>
        <a:xfrm>
          <a:off x="0" y="4350557"/>
          <a:ext cx="6350000" cy="571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Monitoring</a:t>
          </a:r>
        </a:p>
      </dsp:txBody>
      <dsp:txXfrm>
        <a:off x="0" y="4350557"/>
        <a:ext cx="6350000" cy="308344"/>
      </dsp:txXfrm>
    </dsp:sp>
    <dsp:sp modelId="{25FEF541-52DC-40A7-ADF3-797DA34C1D3B}">
      <dsp:nvSpPr>
        <dsp:cNvPr id="0" name=""/>
        <dsp:cNvSpPr/>
      </dsp:nvSpPr>
      <dsp:spPr>
        <a:xfrm>
          <a:off x="0" y="4647481"/>
          <a:ext cx="3175000" cy="2626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[</a:t>
          </a:r>
          <a:r>
            <a:rPr lang="fr-FR" sz="1500" kern="1200" dirty="0" err="1"/>
            <a:t>tbc</a:t>
          </a:r>
          <a:r>
            <a:rPr lang="fr-FR" sz="1500" kern="1200" dirty="0"/>
            <a:t>]</a:t>
          </a:r>
        </a:p>
      </dsp:txBody>
      <dsp:txXfrm>
        <a:off x="0" y="4647481"/>
        <a:ext cx="3175000" cy="262663"/>
      </dsp:txXfrm>
    </dsp:sp>
    <dsp:sp modelId="{3B13B005-07AA-4D70-8616-F314937E238A}">
      <dsp:nvSpPr>
        <dsp:cNvPr id="0" name=""/>
        <dsp:cNvSpPr/>
      </dsp:nvSpPr>
      <dsp:spPr>
        <a:xfrm>
          <a:off x="3175000" y="4647481"/>
          <a:ext cx="3175000" cy="2626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[</a:t>
          </a:r>
          <a:r>
            <a:rPr lang="fr-FR" sz="1500" kern="1200" dirty="0" err="1"/>
            <a:t>tbc</a:t>
          </a:r>
          <a:r>
            <a:rPr lang="fr-FR" sz="1500" kern="1200" dirty="0"/>
            <a:t>]</a:t>
          </a:r>
        </a:p>
      </dsp:txBody>
      <dsp:txXfrm>
        <a:off x="3175000" y="4647481"/>
        <a:ext cx="3175000" cy="262663"/>
      </dsp:txXfrm>
    </dsp:sp>
    <dsp:sp modelId="{D756A1EF-4C80-419C-BA0A-984E714D10AD}">
      <dsp:nvSpPr>
        <dsp:cNvPr id="0" name=""/>
        <dsp:cNvSpPr/>
      </dsp:nvSpPr>
      <dsp:spPr>
        <a:xfrm rot="10800000">
          <a:off x="0" y="3480911"/>
          <a:ext cx="6350000" cy="8782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Déploiement</a:t>
          </a:r>
        </a:p>
      </dsp:txBody>
      <dsp:txXfrm rot="-10800000">
        <a:off x="0" y="3480911"/>
        <a:ext cx="6350000" cy="308251"/>
      </dsp:txXfrm>
    </dsp:sp>
    <dsp:sp modelId="{E05D73B3-348F-4AC4-974E-7276EC1F8F9D}">
      <dsp:nvSpPr>
        <dsp:cNvPr id="0" name=""/>
        <dsp:cNvSpPr/>
      </dsp:nvSpPr>
      <dsp:spPr>
        <a:xfrm>
          <a:off x="3100" y="3789163"/>
          <a:ext cx="2114599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Docker Compose</a:t>
          </a:r>
        </a:p>
      </dsp:txBody>
      <dsp:txXfrm>
        <a:off x="3100" y="3789163"/>
        <a:ext cx="2114599" cy="262585"/>
      </dsp:txXfrm>
    </dsp:sp>
    <dsp:sp modelId="{07946B81-520F-47CC-93CA-CFEE4EA205D2}">
      <dsp:nvSpPr>
        <dsp:cNvPr id="0" name=""/>
        <dsp:cNvSpPr/>
      </dsp:nvSpPr>
      <dsp:spPr>
        <a:xfrm>
          <a:off x="2117700" y="3789163"/>
          <a:ext cx="2114599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API</a:t>
          </a:r>
        </a:p>
      </dsp:txBody>
      <dsp:txXfrm>
        <a:off x="2117700" y="3789163"/>
        <a:ext cx="2114599" cy="262585"/>
      </dsp:txXfrm>
    </dsp:sp>
    <dsp:sp modelId="{F771EC8D-4CA2-41A4-B56A-641BAADA8C88}">
      <dsp:nvSpPr>
        <dsp:cNvPr id="0" name=""/>
        <dsp:cNvSpPr/>
      </dsp:nvSpPr>
      <dsp:spPr>
        <a:xfrm>
          <a:off x="4232299" y="3789163"/>
          <a:ext cx="2114599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Dashboard</a:t>
          </a:r>
        </a:p>
      </dsp:txBody>
      <dsp:txXfrm>
        <a:off x="4232299" y="3789163"/>
        <a:ext cx="2114599" cy="262585"/>
      </dsp:txXfrm>
    </dsp:sp>
    <dsp:sp modelId="{A2886A27-2AD5-41D9-8747-7CDD7DE38C73}">
      <dsp:nvSpPr>
        <dsp:cNvPr id="0" name=""/>
        <dsp:cNvSpPr/>
      </dsp:nvSpPr>
      <dsp:spPr>
        <a:xfrm rot="10800000">
          <a:off x="0" y="2611266"/>
          <a:ext cx="6350000" cy="8782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Modèles ML</a:t>
          </a:r>
        </a:p>
      </dsp:txBody>
      <dsp:txXfrm rot="-10800000">
        <a:off x="0" y="2611266"/>
        <a:ext cx="6350000" cy="308251"/>
      </dsp:txXfrm>
    </dsp:sp>
    <dsp:sp modelId="{134E2E56-7EB7-47F4-92CE-4A5C57793C86}">
      <dsp:nvSpPr>
        <dsp:cNvPr id="0" name=""/>
        <dsp:cNvSpPr/>
      </dsp:nvSpPr>
      <dsp:spPr>
        <a:xfrm>
          <a:off x="0" y="2919518"/>
          <a:ext cx="3175000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sklearn</a:t>
          </a:r>
          <a:endParaRPr lang="fr-FR" sz="1500" kern="1200" dirty="0"/>
        </a:p>
      </dsp:txBody>
      <dsp:txXfrm>
        <a:off x="0" y="2919518"/>
        <a:ext cx="3175000" cy="262585"/>
      </dsp:txXfrm>
    </dsp:sp>
    <dsp:sp modelId="{753DAC53-2DE4-48B4-B10E-00DD1435176A}">
      <dsp:nvSpPr>
        <dsp:cNvPr id="0" name=""/>
        <dsp:cNvSpPr/>
      </dsp:nvSpPr>
      <dsp:spPr>
        <a:xfrm>
          <a:off x="3175000" y="2919518"/>
          <a:ext cx="3175000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ML Flow</a:t>
          </a:r>
        </a:p>
      </dsp:txBody>
      <dsp:txXfrm>
        <a:off x="3175000" y="2919518"/>
        <a:ext cx="3175000" cy="262585"/>
      </dsp:txXfrm>
    </dsp:sp>
    <dsp:sp modelId="{0E8794C3-89CA-4D14-AACE-757A93BA2638}">
      <dsp:nvSpPr>
        <dsp:cNvPr id="0" name=""/>
        <dsp:cNvSpPr/>
      </dsp:nvSpPr>
      <dsp:spPr>
        <a:xfrm rot="10800000">
          <a:off x="0" y="1741620"/>
          <a:ext cx="6350000" cy="8782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Préparation</a:t>
          </a:r>
        </a:p>
      </dsp:txBody>
      <dsp:txXfrm rot="-10800000">
        <a:off x="0" y="1741620"/>
        <a:ext cx="6350000" cy="308251"/>
      </dsp:txXfrm>
    </dsp:sp>
    <dsp:sp modelId="{B9F67B2F-56A6-438B-AE47-7378A574AE7B}">
      <dsp:nvSpPr>
        <dsp:cNvPr id="0" name=""/>
        <dsp:cNvSpPr/>
      </dsp:nvSpPr>
      <dsp:spPr>
        <a:xfrm>
          <a:off x="0" y="2049872"/>
          <a:ext cx="3175000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0" y="2049872"/>
        <a:ext cx="3175000" cy="262585"/>
      </dsp:txXfrm>
    </dsp:sp>
    <dsp:sp modelId="{4A51E45A-86A5-49B6-B2F4-5C7D2DC33038}">
      <dsp:nvSpPr>
        <dsp:cNvPr id="0" name=""/>
        <dsp:cNvSpPr/>
      </dsp:nvSpPr>
      <dsp:spPr>
        <a:xfrm>
          <a:off x="3175000" y="2049872"/>
          <a:ext cx="3175000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3175000" y="2049872"/>
        <a:ext cx="3175000" cy="262585"/>
      </dsp:txXfrm>
    </dsp:sp>
    <dsp:sp modelId="{003CA401-5A17-430A-B47C-C2FD4DEF2E9F}">
      <dsp:nvSpPr>
        <dsp:cNvPr id="0" name=""/>
        <dsp:cNvSpPr/>
      </dsp:nvSpPr>
      <dsp:spPr>
        <a:xfrm rot="10800000">
          <a:off x="0" y="871974"/>
          <a:ext cx="6350000" cy="8782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Stockage</a:t>
          </a:r>
        </a:p>
      </dsp:txBody>
      <dsp:txXfrm rot="-10800000">
        <a:off x="0" y="871974"/>
        <a:ext cx="6350000" cy="308251"/>
      </dsp:txXfrm>
    </dsp:sp>
    <dsp:sp modelId="{E96594C7-5D22-42FB-9801-B2BD32B3A9CA}">
      <dsp:nvSpPr>
        <dsp:cNvPr id="0" name=""/>
        <dsp:cNvSpPr/>
      </dsp:nvSpPr>
      <dsp:spPr>
        <a:xfrm>
          <a:off x="0" y="1180226"/>
          <a:ext cx="3175000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PostgreSQL: Données de « référence »</a:t>
          </a:r>
        </a:p>
      </dsp:txBody>
      <dsp:txXfrm>
        <a:off x="0" y="1180226"/>
        <a:ext cx="3175000" cy="262585"/>
      </dsp:txXfrm>
    </dsp:sp>
    <dsp:sp modelId="{CE7AEEDE-B4FA-499F-B308-D2A0F19CDD50}">
      <dsp:nvSpPr>
        <dsp:cNvPr id="0" name=""/>
        <dsp:cNvSpPr/>
      </dsp:nvSpPr>
      <dsp:spPr>
        <a:xfrm>
          <a:off x="3175000" y="1180226"/>
          <a:ext cx="3175000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MongoDB: Données dynamiques</a:t>
          </a:r>
        </a:p>
      </dsp:txBody>
      <dsp:txXfrm>
        <a:off x="3175000" y="1180226"/>
        <a:ext cx="3175000" cy="262585"/>
      </dsp:txXfrm>
    </dsp:sp>
    <dsp:sp modelId="{6FEF51CA-1ABB-485E-AA4B-DEA5732908E0}">
      <dsp:nvSpPr>
        <dsp:cNvPr id="0" name=""/>
        <dsp:cNvSpPr/>
      </dsp:nvSpPr>
      <dsp:spPr>
        <a:xfrm rot="10800000">
          <a:off x="0" y="2329"/>
          <a:ext cx="6350000" cy="8782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API	</a:t>
          </a:r>
        </a:p>
      </dsp:txBody>
      <dsp:txXfrm rot="-10800000">
        <a:off x="0" y="2329"/>
        <a:ext cx="6350000" cy="308251"/>
      </dsp:txXfrm>
    </dsp:sp>
    <dsp:sp modelId="{EC55D768-CB80-48C1-A4AF-E0D8CE92802F}">
      <dsp:nvSpPr>
        <dsp:cNvPr id="0" name=""/>
        <dsp:cNvSpPr/>
      </dsp:nvSpPr>
      <dsp:spPr>
        <a:xfrm>
          <a:off x="3100" y="310581"/>
          <a:ext cx="2114599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Choix des données</a:t>
          </a:r>
        </a:p>
      </dsp:txBody>
      <dsp:txXfrm>
        <a:off x="3100" y="310581"/>
        <a:ext cx="2114599" cy="262585"/>
      </dsp:txXfrm>
    </dsp:sp>
    <dsp:sp modelId="{F80B2979-22DA-40D3-99DE-739B7664B7AA}">
      <dsp:nvSpPr>
        <dsp:cNvPr id="0" name=""/>
        <dsp:cNvSpPr/>
      </dsp:nvSpPr>
      <dsp:spPr>
        <a:xfrm>
          <a:off x="2117700" y="310581"/>
          <a:ext cx="2114599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Connexion</a:t>
          </a:r>
        </a:p>
      </dsp:txBody>
      <dsp:txXfrm>
        <a:off x="2117700" y="310581"/>
        <a:ext cx="2114599" cy="262585"/>
      </dsp:txXfrm>
    </dsp:sp>
    <dsp:sp modelId="{4548081E-FD6E-4C62-A2C6-AB3917DF0B7B}">
      <dsp:nvSpPr>
        <dsp:cNvPr id="0" name=""/>
        <dsp:cNvSpPr/>
      </dsp:nvSpPr>
      <dsp:spPr>
        <a:xfrm>
          <a:off x="4232299" y="310581"/>
          <a:ext cx="2114599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Téléchargement</a:t>
          </a:r>
        </a:p>
      </dsp:txBody>
      <dsp:txXfrm>
        <a:off x="4232299" y="310581"/>
        <a:ext cx="2114599" cy="262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C945E-72E2-4392-A317-A7A79408066E}">
      <dsp:nvSpPr>
        <dsp:cNvPr id="0" name=""/>
        <dsp:cNvSpPr/>
      </dsp:nvSpPr>
      <dsp:spPr>
        <a:xfrm>
          <a:off x="367420" y="1682"/>
          <a:ext cx="1433682" cy="716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mai24_bde_airlines</a:t>
          </a:r>
          <a:br>
            <a:rPr lang="fr-FR" sz="1300" kern="1200" dirty="0"/>
          </a:br>
          <a:r>
            <a:rPr lang="fr-FR" sz="1300" kern="1200" dirty="0"/>
            <a:t>- </a:t>
          </a:r>
          <a:r>
            <a:rPr lang="fr-FR" sz="1300" i="1" kern="1200" dirty="0"/>
            <a:t>docker-compose</a:t>
          </a:r>
        </a:p>
      </dsp:txBody>
      <dsp:txXfrm>
        <a:off x="388416" y="22678"/>
        <a:ext cx="1391690" cy="674849"/>
      </dsp:txXfrm>
    </dsp:sp>
    <dsp:sp modelId="{3CECC35D-F5B4-4DD5-A802-0FC07A3139DA}">
      <dsp:nvSpPr>
        <dsp:cNvPr id="0" name=""/>
        <dsp:cNvSpPr/>
      </dsp:nvSpPr>
      <dsp:spPr>
        <a:xfrm>
          <a:off x="510789" y="718523"/>
          <a:ext cx="143368" cy="537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630"/>
              </a:lnTo>
              <a:lnTo>
                <a:pt x="143368" y="5376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8511E-C052-41AE-8935-BD6BF300FC59}">
      <dsp:nvSpPr>
        <dsp:cNvPr id="0" name=""/>
        <dsp:cNvSpPr/>
      </dsp:nvSpPr>
      <dsp:spPr>
        <a:xfrm>
          <a:off x="654157" y="897734"/>
          <a:ext cx="1146945" cy="716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Data</a:t>
          </a:r>
          <a:endParaRPr lang="fr-FR" sz="900" i="1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i="1" kern="1200" dirty="0"/>
            <a:t>script_token.py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i="1" kern="1200" dirty="0"/>
            <a:t>get_flights.py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i="1" kern="1200" dirty="0"/>
            <a:t>get_reference.py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i="1" kern="1200" dirty="0"/>
            <a:t>Fichiers csv/</a:t>
          </a:r>
          <a:r>
            <a:rPr lang="fr-FR" sz="700" i="1" kern="1200" dirty="0" err="1"/>
            <a:t>json</a:t>
          </a:r>
          <a:endParaRPr lang="fr-FR" sz="700" i="1" kern="1200" dirty="0"/>
        </a:p>
      </dsp:txBody>
      <dsp:txXfrm>
        <a:off x="675153" y="918730"/>
        <a:ext cx="1104953" cy="674849"/>
      </dsp:txXfrm>
    </dsp:sp>
    <dsp:sp modelId="{A56B3C87-A4C6-467C-ACB0-8CF59FAFFAA9}">
      <dsp:nvSpPr>
        <dsp:cNvPr id="0" name=""/>
        <dsp:cNvSpPr/>
      </dsp:nvSpPr>
      <dsp:spPr>
        <a:xfrm>
          <a:off x="510789" y="718523"/>
          <a:ext cx="143368" cy="1433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682"/>
              </a:lnTo>
              <a:lnTo>
                <a:pt x="143368" y="14336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F563E-C2D6-4F29-AFAE-FD180F35B72F}">
      <dsp:nvSpPr>
        <dsp:cNvPr id="0" name=""/>
        <dsp:cNvSpPr/>
      </dsp:nvSpPr>
      <dsp:spPr>
        <a:xfrm>
          <a:off x="654157" y="1793785"/>
          <a:ext cx="1146945" cy="716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MLFlow</a:t>
          </a:r>
          <a:endParaRPr lang="fr-F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 err="1"/>
            <a:t>dockerfile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/>
            <a:t>main.py</a:t>
          </a:r>
        </a:p>
      </dsp:txBody>
      <dsp:txXfrm>
        <a:off x="675153" y="1814781"/>
        <a:ext cx="1104953" cy="674849"/>
      </dsp:txXfrm>
    </dsp:sp>
    <dsp:sp modelId="{062F8CDE-DC96-4C24-BD53-8FCDEE59378E}">
      <dsp:nvSpPr>
        <dsp:cNvPr id="0" name=""/>
        <dsp:cNvSpPr/>
      </dsp:nvSpPr>
      <dsp:spPr>
        <a:xfrm>
          <a:off x="510789" y="718523"/>
          <a:ext cx="143368" cy="2329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9733"/>
              </a:lnTo>
              <a:lnTo>
                <a:pt x="143368" y="2329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06920-0900-4EFB-83D2-24B66EAF7407}">
      <dsp:nvSpPr>
        <dsp:cNvPr id="0" name=""/>
        <dsp:cNvSpPr/>
      </dsp:nvSpPr>
      <dsp:spPr>
        <a:xfrm>
          <a:off x="654157" y="2689837"/>
          <a:ext cx="1146945" cy="716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API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 err="1"/>
            <a:t>Dockerfile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/>
            <a:t>Resuirements.txt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/>
            <a:t>Code.py</a:t>
          </a:r>
        </a:p>
      </dsp:txBody>
      <dsp:txXfrm>
        <a:off x="675153" y="2710833"/>
        <a:ext cx="1104953" cy="67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maxroux/mai24_bde_airlines" TargetMode="External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2"/>
            <a:ext cx="7772400" cy="1470025"/>
          </a:xfrm>
        </p:spPr>
        <p:txBody>
          <a:bodyPr>
            <a:normAutofit/>
          </a:bodyPr>
          <a:lstStyle/>
          <a:p>
            <a:pPr>
              <a:defRPr sz="7200" b="1">
                <a:solidFill>
                  <a:srgbClr val="FFFFFF"/>
                </a:solidFill>
              </a:defRPr>
            </a:pPr>
            <a:r>
              <a:rPr lang="fr-FR" dirty="0">
                <a:solidFill>
                  <a:schemeClr val="tx2"/>
                </a:solidFill>
              </a:rPr>
              <a:t>Airlines Project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92097"/>
            <a:ext cx="6400800" cy="1320801"/>
          </a:xfrm>
        </p:spPr>
        <p:txBody>
          <a:bodyPr>
            <a:norm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rPr lang="fr-FR" sz="2800" dirty="0">
                <a:solidFill>
                  <a:schemeClr val="tx2"/>
                </a:solidFill>
              </a:rPr>
              <a:t>Sirine </a:t>
            </a:r>
            <a:r>
              <a:rPr lang="fr-FR" sz="2800" dirty="0" err="1">
                <a:solidFill>
                  <a:schemeClr val="tx2"/>
                </a:solidFill>
              </a:rPr>
              <a:t>Dhouib</a:t>
            </a:r>
            <a:r>
              <a:rPr lang="fr-FR" sz="2800" dirty="0">
                <a:solidFill>
                  <a:schemeClr val="tx2"/>
                </a:solidFill>
              </a:rPr>
              <a:t> - Ayoub </a:t>
            </a:r>
            <a:r>
              <a:rPr lang="fr-FR" sz="2800" dirty="0" err="1">
                <a:solidFill>
                  <a:schemeClr val="tx2"/>
                </a:solidFill>
              </a:rPr>
              <a:t>Rabeh</a:t>
            </a:r>
            <a:endParaRPr lang="fr-FR" sz="2800" dirty="0">
              <a:solidFill>
                <a:schemeClr val="tx2"/>
              </a:solidFill>
            </a:endParaRPr>
          </a:p>
          <a:p>
            <a:pPr>
              <a:defRPr sz="3600">
                <a:solidFill>
                  <a:srgbClr val="FFFFFF"/>
                </a:solidFill>
              </a:defRPr>
            </a:pPr>
            <a:r>
              <a:rPr lang="fr-FR" sz="2800" dirty="0">
                <a:solidFill>
                  <a:schemeClr val="tx2"/>
                </a:solidFill>
              </a:rPr>
              <a:t>Mehdi </a:t>
            </a:r>
            <a:r>
              <a:rPr lang="fr-FR" sz="2800" dirty="0" err="1">
                <a:solidFill>
                  <a:schemeClr val="tx2"/>
                </a:solidFill>
              </a:rPr>
              <a:t>Fekih</a:t>
            </a:r>
            <a:r>
              <a:rPr lang="fr-FR" sz="2800" dirty="0">
                <a:solidFill>
                  <a:schemeClr val="tx2"/>
                </a:solidFill>
              </a:rPr>
              <a:t> - Maxime Roux</a:t>
            </a:r>
            <a:endParaRPr sz="28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82D6A-611E-6408-3D28-7D3064856239}"/>
              </a:ext>
            </a:extLst>
          </p:cNvPr>
          <p:cNvSpPr txBox="1"/>
          <p:nvPr/>
        </p:nvSpPr>
        <p:spPr>
          <a:xfrm>
            <a:off x="2286000" y="106425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tx2"/>
                </a:solidFill>
              </a:rPr>
              <a:t>Datascientest</a:t>
            </a:r>
            <a:r>
              <a:rPr lang="fr-FR" sz="2800" dirty="0">
                <a:solidFill>
                  <a:schemeClr val="tx2"/>
                </a:solidFill>
              </a:rPr>
              <a:t> – Data </a:t>
            </a:r>
            <a:r>
              <a:rPr lang="fr-FR" sz="2800" dirty="0" err="1">
                <a:solidFill>
                  <a:schemeClr val="tx2"/>
                </a:solidFill>
              </a:rPr>
              <a:t>Engineer</a:t>
            </a:r>
            <a:endParaRPr lang="fr-FR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Préparation &gt; Modèles ML &gt; </a:t>
            </a:r>
            <a:r>
              <a:rPr lang="fr-FR" b="1" dirty="0">
                <a:solidFill>
                  <a:srgbClr val="00B050"/>
                </a:solidFill>
              </a:rPr>
              <a:t>Déploiement</a:t>
            </a:r>
            <a:r>
              <a:rPr lang="fr-FR" dirty="0"/>
              <a:t> &gt; Monitoring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Déploiement (3/3)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Docker Compose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B629-1952-37CB-F433-1370AA14A834}"/>
              </a:ext>
            </a:extLst>
          </p:cNvPr>
          <p:cNvSpPr txBox="1"/>
          <p:nvPr/>
        </p:nvSpPr>
        <p:spPr>
          <a:xfrm>
            <a:off x="457199" y="1540934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249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Préparation &gt; Modèles ML &gt; Déploiement &gt; </a:t>
            </a:r>
            <a:r>
              <a:rPr lang="fr-FR" b="1" dirty="0">
                <a:solidFill>
                  <a:srgbClr val="00B050"/>
                </a:solidFill>
              </a:rPr>
              <a:t>Monitoring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Monitoring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Sous-titre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B629-1952-37CB-F433-1370AA14A834}"/>
              </a:ext>
            </a:extLst>
          </p:cNvPr>
          <p:cNvSpPr txBox="1"/>
          <p:nvPr/>
        </p:nvSpPr>
        <p:spPr>
          <a:xfrm>
            <a:off x="457199" y="1540934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532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Préparation &gt; Modèles ML &gt; Déploiement &gt; Monitoring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Titre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Sous-titre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B629-1952-37CB-F433-1370AA14A834}"/>
              </a:ext>
            </a:extLst>
          </p:cNvPr>
          <p:cNvSpPr txBox="1"/>
          <p:nvPr/>
        </p:nvSpPr>
        <p:spPr>
          <a:xfrm>
            <a:off x="457199" y="1540934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208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Préparation &gt; Modèles ML &gt; Déploiement &gt; Monitoring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Titre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Sous-titre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B629-1952-37CB-F433-1370AA14A834}"/>
              </a:ext>
            </a:extLst>
          </p:cNvPr>
          <p:cNvSpPr txBox="1"/>
          <p:nvPr/>
        </p:nvSpPr>
        <p:spPr>
          <a:xfrm>
            <a:off x="457199" y="1540934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732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905"/>
            <a:ext cx="8229600" cy="1080029"/>
          </a:xfrm>
        </p:spPr>
        <p:txBody>
          <a:bodyPr>
            <a:normAutofit fontScale="90000"/>
          </a:bodyPr>
          <a:lstStyle/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dirty="0"/>
              <a:t>Introduction</a:t>
            </a:r>
            <a:br>
              <a:rPr lang="fr-FR" dirty="0"/>
            </a:br>
            <a:r>
              <a:rPr lang="fr-FR" sz="2000" u="sng" dirty="0"/>
              <a:t>Objectif:</a:t>
            </a:r>
            <a:r>
              <a:rPr lang="fr-FR" sz="2000" dirty="0"/>
              <a:t> Prédire les retards en fonction de paramètres d’un vol 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Intro</a:t>
            </a:r>
            <a:r>
              <a:rPr lang="fr-FR" dirty="0"/>
              <a:t> &gt; Obtention &gt; Préparation &gt; Modèles ML &gt; Déploiement &gt; Monitoring</a:t>
            </a:r>
            <a:endParaRPr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6D498D3-379D-B358-1D2F-487D92623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376799"/>
              </p:ext>
            </p:extLst>
          </p:nvPr>
        </p:nvGraphicFramePr>
        <p:xfrm>
          <a:off x="127001" y="1634067"/>
          <a:ext cx="6350000" cy="4923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FDACB34C-369A-3D32-E478-43880C6598B9}"/>
              </a:ext>
            </a:extLst>
          </p:cNvPr>
          <p:cNvSpPr/>
          <p:nvPr/>
        </p:nvSpPr>
        <p:spPr>
          <a:xfrm>
            <a:off x="6477001" y="1634066"/>
            <a:ext cx="276225" cy="49238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376891-6A97-7A7B-D388-F3FEAD419564}"/>
              </a:ext>
            </a:extLst>
          </p:cNvPr>
          <p:cNvSpPr/>
          <p:nvPr/>
        </p:nvSpPr>
        <p:spPr>
          <a:xfrm>
            <a:off x="6848475" y="1634067"/>
            <a:ext cx="2168525" cy="4923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fr-FR" sz="1500" dirty="0"/>
              <a:t>Environnement:</a:t>
            </a:r>
          </a:p>
          <a:p>
            <a:r>
              <a:rPr lang="fr-FR" sz="1500" dirty="0"/>
              <a:t>Projet </a:t>
            </a:r>
            <a:r>
              <a:rPr lang="fr-FR" sz="1500" dirty="0" err="1"/>
              <a:t>Github</a:t>
            </a:r>
            <a:r>
              <a:rPr lang="fr-FR" sz="1500" dirty="0"/>
              <a:t>: </a:t>
            </a:r>
            <a:r>
              <a:rPr lang="fr-FR" sz="1500" dirty="0">
                <a:hlinkClick r:id="rId7"/>
              </a:rPr>
              <a:t>/maxroux/mai24_bde_airlines</a:t>
            </a:r>
            <a:endParaRPr lang="fr-FR" sz="1500" dirty="0"/>
          </a:p>
          <a:p>
            <a:endParaRPr lang="fr-FR" sz="1500" dirty="0"/>
          </a:p>
          <a:p>
            <a:r>
              <a:rPr lang="fr-FR" sz="1500" dirty="0"/>
              <a:t>Structure du dossier:</a:t>
            </a:r>
          </a:p>
          <a:p>
            <a:endParaRPr lang="fr-FR" sz="1500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91DFCE0-A7D1-22FA-5C5B-5573F4EEB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253150"/>
              </p:ext>
            </p:extLst>
          </p:nvPr>
        </p:nvGraphicFramePr>
        <p:xfrm>
          <a:off x="6848476" y="3149600"/>
          <a:ext cx="2168524" cy="3408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B26446-5F87-C103-8B21-1CF6C39E7A4F}"/>
              </a:ext>
            </a:extLst>
          </p:cNvPr>
          <p:cNvSpPr/>
          <p:nvPr/>
        </p:nvSpPr>
        <p:spPr>
          <a:xfrm>
            <a:off x="7670800" y="1397000"/>
            <a:ext cx="1642533" cy="558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50" dirty="0"/>
              <a:t>Données disponibles: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905"/>
            <a:ext cx="8229600" cy="1080029"/>
          </a:xfrm>
        </p:spPr>
        <p:txBody>
          <a:bodyPr>
            <a:normAutofit fontScale="90000"/>
          </a:bodyPr>
          <a:lstStyle/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dirty="0"/>
              <a:t>Obtention des données</a:t>
            </a:r>
            <a:br>
              <a:rPr lang="fr-FR" sz="2000" u="sng" dirty="0"/>
            </a:br>
            <a:r>
              <a:rPr lang="fr-FR" sz="2000" dirty="0"/>
              <a:t>Rassembler les données nécessaires au modèle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</a:t>
            </a:r>
            <a:r>
              <a:rPr lang="fr-FR" b="1" dirty="0">
                <a:solidFill>
                  <a:srgbClr val="00B050"/>
                </a:solidFill>
              </a:rPr>
              <a:t>Obtention</a:t>
            </a:r>
            <a:r>
              <a:rPr lang="fr-FR" dirty="0"/>
              <a:t> &gt; Préparation &gt; Modèles ML &gt; Déploiement &gt; Monitoring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62EA5-9791-2DA6-2545-2A75E1C32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184" y="1778000"/>
            <a:ext cx="1093308" cy="1538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1372E6-613D-ED85-DB90-3BA1DF2DB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184" y="3254136"/>
            <a:ext cx="1093308" cy="36292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6E28BF2-F886-5048-6BE8-44D17A698195}"/>
              </a:ext>
            </a:extLst>
          </p:cNvPr>
          <p:cNvSpPr/>
          <p:nvPr/>
        </p:nvSpPr>
        <p:spPr>
          <a:xfrm>
            <a:off x="8024184" y="2202180"/>
            <a:ext cx="921696" cy="1051956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86A26-6284-C958-6099-39B492D188B4}"/>
              </a:ext>
            </a:extLst>
          </p:cNvPr>
          <p:cNvSpPr/>
          <p:nvPr/>
        </p:nvSpPr>
        <p:spPr>
          <a:xfrm>
            <a:off x="8024184" y="3740910"/>
            <a:ext cx="921696" cy="274830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1F04D48-164E-8FE8-89C2-665948478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25503"/>
              </p:ext>
            </p:extLst>
          </p:nvPr>
        </p:nvGraphicFramePr>
        <p:xfrm>
          <a:off x="556260" y="2307758"/>
          <a:ext cx="6096000" cy="2119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9177949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004508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752651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21521847"/>
                    </a:ext>
                  </a:extLst>
                </a:gridCol>
              </a:tblGrid>
              <a:tr h="29040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Source retenue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Limites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0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Données de référence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Countries, Cities, </a:t>
                      </a:r>
                      <a:r>
                        <a:rPr lang="fr-FR" sz="1200" dirty="0" err="1"/>
                        <a:t>Airports</a:t>
                      </a:r>
                      <a:r>
                        <a:rPr lang="fr-FR" sz="1200" dirty="0"/>
                        <a:t>, Airlines, Aircraft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Peu de données (max.  XX lignes)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Plusieurs sources à rassembler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Données de vols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Flight </a:t>
                      </a:r>
                      <a:r>
                        <a:rPr lang="fr-FR" sz="1200" dirty="0" err="1"/>
                        <a:t>Status</a:t>
                      </a:r>
                      <a:r>
                        <a:rPr lang="fr-FR" sz="1200" dirty="0"/>
                        <a:t> (tous vols au départ d’un aéroport donné)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 seule source pour toutes les infos </a:t>
                      </a:r>
                      <a:r>
                        <a:rPr lang="fr-FR" sz="1200" dirty="0" err="1"/>
                        <a:t>nécéssaires</a:t>
                      </a:r>
                      <a:r>
                        <a:rPr lang="fr-FR" sz="1200" dirty="0"/>
                        <a:t> par vol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&gt; XX lignes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Requête par route (Aéroport de départ/arrivée)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Seulement 1 journée disponible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7137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7E16B2-D95E-F595-A53A-75C4EA9EFD57}"/>
              </a:ext>
            </a:extLst>
          </p:cNvPr>
          <p:cNvSpPr txBox="1"/>
          <p:nvPr/>
        </p:nvSpPr>
        <p:spPr>
          <a:xfrm>
            <a:off x="457201" y="1618706"/>
            <a:ext cx="72135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Source: Lufthansa API (https://developer.lufthansa.com/docs)</a:t>
            </a:r>
          </a:p>
          <a:p>
            <a:r>
              <a:rPr lang="fr-FR" dirty="0">
                <a:solidFill>
                  <a:schemeClr val="tx2"/>
                </a:solidFill>
              </a:rPr>
              <a:t>Choix des données: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Méthode: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Authentification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Requêtes (boucle + offset pour </a:t>
            </a:r>
            <a:r>
              <a:rPr lang="fr-FR" dirty="0" err="1">
                <a:solidFill>
                  <a:schemeClr val="tx2"/>
                </a:solidFill>
              </a:rPr>
              <a:t>flightstatus</a:t>
            </a:r>
            <a:r>
              <a:rPr lang="fr-FR" dirty="0">
                <a:solidFill>
                  <a:schemeClr val="tx2"/>
                </a:solidFill>
              </a:rPr>
              <a:t>), run quotidien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Référence: CSV -&gt;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Vols: tests en JSON, puis amélioration pour intégration directe dans MongoDB</a:t>
            </a:r>
          </a:p>
        </p:txBody>
      </p:sp>
    </p:spTree>
    <p:extLst>
      <p:ext uri="{BB962C8B-B14F-4D97-AF65-F5344CB8AC3E}">
        <p14:creationId xmlns:p14="http://schemas.microsoft.com/office/powerpoint/2010/main" val="151331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905"/>
            <a:ext cx="8229600" cy="1080029"/>
          </a:xfrm>
        </p:spPr>
        <p:txBody>
          <a:bodyPr>
            <a:normAutofit fontScale="90000"/>
          </a:bodyPr>
          <a:lstStyle/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dirty="0"/>
              <a:t>Obtention des données</a:t>
            </a:r>
            <a:br>
              <a:rPr lang="fr-FR" sz="2000" u="sng" dirty="0"/>
            </a:br>
            <a:r>
              <a:rPr lang="fr-FR" sz="2000" dirty="0"/>
              <a:t>Diagramme UML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</a:t>
            </a:r>
            <a:r>
              <a:rPr lang="fr-FR" b="1" dirty="0">
                <a:solidFill>
                  <a:srgbClr val="00B050"/>
                </a:solidFill>
              </a:rPr>
              <a:t>Obtention</a:t>
            </a:r>
            <a:r>
              <a:rPr lang="fr-FR" dirty="0"/>
              <a:t> &gt; Préparation &gt; Modèles ML &gt; Déploiement &gt; Monitoring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C6F6F-04D0-D0F8-8CCC-B53A5C06BA8E}"/>
              </a:ext>
            </a:extLst>
          </p:cNvPr>
          <p:cNvSpPr txBox="1"/>
          <p:nvPr/>
        </p:nvSpPr>
        <p:spPr>
          <a:xfrm>
            <a:off x="457199" y="1540934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9401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</a:t>
            </a:r>
            <a:r>
              <a:rPr lang="fr-FR" b="1" dirty="0">
                <a:solidFill>
                  <a:srgbClr val="00B050"/>
                </a:solidFill>
              </a:rPr>
              <a:t>Préparation</a:t>
            </a:r>
            <a:r>
              <a:rPr lang="fr-FR" dirty="0"/>
              <a:t> &gt; Modèles ML &gt; Déploiement &gt; Monitoring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Préparation des données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Nettoyage et préparation pour les modèles ML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40813-AF5E-B24C-95E2-6B94C3558F4E}"/>
              </a:ext>
            </a:extLst>
          </p:cNvPr>
          <p:cNvSpPr txBox="1"/>
          <p:nvPr/>
        </p:nvSpPr>
        <p:spPr>
          <a:xfrm>
            <a:off x="457199" y="1540934"/>
            <a:ext cx="8229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Défauts: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Valeurs manquantes: [</a:t>
            </a:r>
            <a:r>
              <a:rPr lang="fr-FR" dirty="0" err="1">
                <a:solidFill>
                  <a:schemeClr val="tx2"/>
                </a:solidFill>
              </a:rPr>
              <a:t>tbc</a:t>
            </a:r>
            <a:r>
              <a:rPr lang="fr-FR" dirty="0">
                <a:solidFill>
                  <a:schemeClr val="tx2"/>
                </a:solidFill>
              </a:rPr>
              <a:t> – erreurs trouvées + solutions]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Etapes: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Import depuis MongoDB + </a:t>
            </a:r>
            <a:r>
              <a:rPr lang="fr-FR" dirty="0" err="1">
                <a:solidFill>
                  <a:schemeClr val="tx2"/>
                </a:solidFill>
              </a:rPr>
              <a:t>PostreSQL</a:t>
            </a:r>
            <a:endParaRPr lang="fr-F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Remplissage des valeurs manquantes: liste manuelle (noms d’aéroports/ville/pays)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Suppression des doublons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Merge (données de vol + référence) dans un seul </a:t>
            </a:r>
            <a:r>
              <a:rPr lang="fr-FR" dirty="0" err="1">
                <a:solidFill>
                  <a:schemeClr val="tx2"/>
                </a:solidFill>
              </a:rPr>
              <a:t>dataset</a:t>
            </a:r>
            <a:endParaRPr lang="fr-F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One Hot </a:t>
            </a:r>
            <a:r>
              <a:rPr lang="fr-FR" dirty="0" err="1">
                <a:solidFill>
                  <a:schemeClr val="tx2"/>
                </a:solidFill>
              </a:rPr>
              <a:t>Encoding</a:t>
            </a:r>
            <a:r>
              <a:rPr lang="fr-FR" dirty="0">
                <a:solidFill>
                  <a:schemeClr val="tx2"/>
                </a:solidFill>
              </a:rPr>
              <a:t> pour les valeurs </a:t>
            </a:r>
            <a:r>
              <a:rPr lang="fr-FR" dirty="0" err="1">
                <a:solidFill>
                  <a:schemeClr val="tx2"/>
                </a:solidFill>
              </a:rPr>
              <a:t>categorielles</a:t>
            </a:r>
            <a:r>
              <a:rPr lang="fr-FR" dirty="0">
                <a:solidFill>
                  <a:schemeClr val="tx2"/>
                </a:solidFill>
              </a:rPr>
              <a:t> (car non-</a:t>
            </a:r>
            <a:r>
              <a:rPr lang="fr-FR" dirty="0" err="1">
                <a:solidFill>
                  <a:schemeClr val="tx2"/>
                </a:solidFill>
              </a:rPr>
              <a:t>hierarchisées</a:t>
            </a:r>
            <a:r>
              <a:rPr lang="fr-FR" dirty="0">
                <a:solidFill>
                  <a:schemeClr val="tx2"/>
                </a:solidFill>
              </a:rPr>
              <a:t>, e.g. aéroport, ville, compagnie,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Séparation en données d’entrainement / de test [</a:t>
            </a:r>
            <a:r>
              <a:rPr lang="fr-FR" dirty="0" err="1">
                <a:solidFill>
                  <a:schemeClr val="tx2"/>
                </a:solidFill>
              </a:rPr>
              <a:t>tbc</a:t>
            </a:r>
            <a:r>
              <a:rPr lang="fr-FR" dirty="0">
                <a:solidFill>
                  <a:schemeClr val="tx2"/>
                </a:solidFill>
              </a:rPr>
              <a:t>: 20% test – pourquoi?]</a:t>
            </a:r>
          </a:p>
          <a:p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5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Préparation &gt; </a:t>
            </a:r>
            <a:r>
              <a:rPr lang="fr-FR" b="1" dirty="0">
                <a:solidFill>
                  <a:srgbClr val="00B050"/>
                </a:solidFill>
              </a:rPr>
              <a:t>Modèles ML</a:t>
            </a:r>
            <a:r>
              <a:rPr lang="fr-FR" dirty="0"/>
              <a:t> &gt; Déploiement &gt; Monitoring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Modèles Machine Learning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fichier main.py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646848-0910-39FE-B441-B52B66E31E08}"/>
              </a:ext>
            </a:extLst>
          </p:cNvPr>
          <p:cNvSpPr txBox="1"/>
          <p:nvPr/>
        </p:nvSpPr>
        <p:spPr>
          <a:xfrm>
            <a:off x="457201" y="1571473"/>
            <a:ext cx="8229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Sélection des paramètres: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[</a:t>
            </a:r>
            <a:r>
              <a:rPr lang="fr-FR" dirty="0" err="1">
                <a:solidFill>
                  <a:schemeClr val="tx2"/>
                </a:solidFill>
              </a:rPr>
              <a:t>tbc</a:t>
            </a:r>
            <a:r>
              <a:rPr lang="fr-FR" dirty="0">
                <a:solidFill>
                  <a:schemeClr val="tx2"/>
                </a:solidFill>
              </a:rPr>
              <a:t> – choix des paramètres inclus / exclus]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Nous testons 4 modèles: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"</a:t>
            </a:r>
            <a:r>
              <a:rPr lang="fr-FR" dirty="0" err="1">
                <a:solidFill>
                  <a:schemeClr val="tx2"/>
                </a:solidFill>
              </a:rPr>
              <a:t>Linear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Regression</a:t>
            </a:r>
            <a:r>
              <a:rPr lang="fr-FR" dirty="0">
                <a:solidFill>
                  <a:schemeClr val="tx2"/>
                </a:solidFill>
              </a:rPr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"</a:t>
            </a:r>
            <a:r>
              <a:rPr lang="fr-FR" dirty="0" err="1">
                <a:solidFill>
                  <a:schemeClr val="tx2"/>
                </a:solidFill>
              </a:rPr>
              <a:t>Decision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Tree</a:t>
            </a:r>
            <a:r>
              <a:rPr lang="fr-FR" dirty="0">
                <a:solidFill>
                  <a:schemeClr val="tx2"/>
                </a:solidFill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"</a:t>
            </a:r>
            <a:r>
              <a:rPr lang="fr-FR" dirty="0" err="1">
                <a:solidFill>
                  <a:schemeClr val="tx2"/>
                </a:solidFill>
              </a:rPr>
              <a:t>Random</a:t>
            </a:r>
            <a:r>
              <a:rPr lang="fr-FR" dirty="0">
                <a:solidFill>
                  <a:schemeClr val="tx2"/>
                </a:solidFill>
              </a:rPr>
              <a:t> Forest“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"Support </a:t>
            </a:r>
            <a:r>
              <a:rPr lang="fr-FR" dirty="0" err="1">
                <a:solidFill>
                  <a:schemeClr val="tx2"/>
                </a:solidFill>
              </a:rPr>
              <a:t>Vector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Regressor</a:t>
            </a:r>
            <a:r>
              <a:rPr lang="fr-FR" dirty="0">
                <a:solidFill>
                  <a:schemeClr val="tx2"/>
                </a:solidFill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Choix du meilleur modèle: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Utilisation de r2 – [</a:t>
            </a:r>
            <a:r>
              <a:rPr lang="fr-FR" dirty="0" err="1">
                <a:solidFill>
                  <a:schemeClr val="tx2"/>
                </a:solidFill>
              </a:rPr>
              <a:t>tbc</a:t>
            </a:r>
            <a:r>
              <a:rPr lang="fr-FR" dirty="0">
                <a:solidFill>
                  <a:schemeClr val="tx2"/>
                </a:solidFill>
              </a:rPr>
              <a:t>: pourquoi r2 vs </a:t>
            </a:r>
            <a:r>
              <a:rPr lang="fr-FR" dirty="0" err="1">
                <a:solidFill>
                  <a:schemeClr val="tx2"/>
                </a:solidFill>
              </a:rPr>
              <a:t>mae</a:t>
            </a:r>
            <a:r>
              <a:rPr lang="fr-FR" dirty="0">
                <a:solidFill>
                  <a:schemeClr val="tx2"/>
                </a:solidFill>
              </a:rPr>
              <a:t> / </a:t>
            </a:r>
            <a:r>
              <a:rPr lang="fr-FR" dirty="0" err="1">
                <a:solidFill>
                  <a:schemeClr val="tx2"/>
                </a:solidFill>
              </a:rPr>
              <a:t>mse</a:t>
            </a:r>
            <a:r>
              <a:rPr lang="fr-FR" dirty="0">
                <a:solidFill>
                  <a:schemeClr val="tx2"/>
                </a:solidFill>
              </a:rPr>
              <a:t>, </a:t>
            </a:r>
            <a:r>
              <a:rPr lang="fr-FR" dirty="0" err="1">
                <a:solidFill>
                  <a:schemeClr val="tx2"/>
                </a:solidFill>
              </a:rPr>
              <a:t>rmse</a:t>
            </a:r>
            <a:r>
              <a:rPr lang="fr-FR" dirty="0">
                <a:solidFill>
                  <a:schemeClr val="tx2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Intégration dans </a:t>
            </a:r>
            <a:r>
              <a:rPr lang="fr-FR" dirty="0" err="1">
                <a:solidFill>
                  <a:schemeClr val="tx2"/>
                </a:solidFill>
              </a:rPr>
              <a:t>MLFlow</a:t>
            </a:r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56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Préparation &gt; </a:t>
            </a:r>
            <a:r>
              <a:rPr lang="fr-FR" b="1" dirty="0">
                <a:solidFill>
                  <a:srgbClr val="00B050"/>
                </a:solidFill>
              </a:rPr>
              <a:t>Modèles ML</a:t>
            </a:r>
            <a:r>
              <a:rPr lang="fr-FR" dirty="0"/>
              <a:t> &gt; Déploiement &gt; Monitoring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Modèles Machine Learning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Résultats / Comparaison: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B629-1952-37CB-F433-1370AA14A834}"/>
              </a:ext>
            </a:extLst>
          </p:cNvPr>
          <p:cNvSpPr txBox="1"/>
          <p:nvPr/>
        </p:nvSpPr>
        <p:spPr>
          <a:xfrm>
            <a:off x="457199" y="1540934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[</a:t>
            </a:r>
            <a:r>
              <a:rPr lang="fr-FR" dirty="0" err="1">
                <a:solidFill>
                  <a:schemeClr val="tx2"/>
                </a:solidFill>
              </a:rPr>
              <a:t>tbc</a:t>
            </a:r>
            <a:r>
              <a:rPr lang="fr-FR" dirty="0">
                <a:solidFill>
                  <a:schemeClr val="tx2"/>
                </a:solidFill>
              </a:rPr>
              <a:t> – </a:t>
            </a:r>
            <a:r>
              <a:rPr lang="fr-FR" dirty="0" err="1">
                <a:solidFill>
                  <a:schemeClr val="tx2"/>
                </a:solidFill>
              </a:rPr>
              <a:t>screenshot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MLFlow</a:t>
            </a:r>
            <a:r>
              <a:rPr lang="fr-FR" dirty="0">
                <a:solidFill>
                  <a:schemeClr val="tx2"/>
                </a:solidFill>
              </a:rPr>
              <a:t>/</a:t>
            </a:r>
            <a:r>
              <a:rPr lang="fr-FR" dirty="0" err="1">
                <a:solidFill>
                  <a:schemeClr val="tx2"/>
                </a:solidFill>
              </a:rPr>
              <a:t>matplotlib</a:t>
            </a:r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diagramme / liste des principaux paramètres influents, </a:t>
            </a:r>
            <a:r>
              <a:rPr lang="fr-FR" dirty="0" err="1">
                <a:solidFill>
                  <a:schemeClr val="tx2"/>
                </a:solidFill>
              </a:rPr>
              <a:t>etc</a:t>
            </a:r>
            <a:r>
              <a:rPr lang="fr-FR" dirty="0">
                <a:solidFill>
                  <a:schemeClr val="tx2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3728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Préparation &gt; Modèles ML &gt; </a:t>
            </a:r>
            <a:r>
              <a:rPr lang="fr-FR" b="1" dirty="0">
                <a:solidFill>
                  <a:srgbClr val="00B050"/>
                </a:solidFill>
              </a:rPr>
              <a:t>Déploiement</a:t>
            </a:r>
            <a:r>
              <a:rPr lang="fr-FR" dirty="0"/>
              <a:t> &gt; Monitoring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Déploiement (1/3)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ML Flow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B629-1952-37CB-F433-1370AA14A834}"/>
              </a:ext>
            </a:extLst>
          </p:cNvPr>
          <p:cNvSpPr txBox="1"/>
          <p:nvPr/>
        </p:nvSpPr>
        <p:spPr>
          <a:xfrm>
            <a:off x="457199" y="1540934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1313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Préparation &gt; Modèles ML &gt; </a:t>
            </a:r>
            <a:r>
              <a:rPr lang="fr-FR" b="1" dirty="0">
                <a:solidFill>
                  <a:srgbClr val="00B050"/>
                </a:solidFill>
              </a:rPr>
              <a:t>Déploiement</a:t>
            </a:r>
            <a:r>
              <a:rPr lang="fr-FR" dirty="0"/>
              <a:t> &gt; Monitoring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Déploiement (2/3)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API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B629-1952-37CB-F433-1370AA14A834}"/>
              </a:ext>
            </a:extLst>
          </p:cNvPr>
          <p:cNvSpPr txBox="1"/>
          <p:nvPr/>
        </p:nvSpPr>
        <p:spPr>
          <a:xfrm>
            <a:off x="457199" y="1540934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2412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On-screen Show (4:3)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Airlines Project</vt:lpstr>
      <vt:lpstr>Introduction Objectif: Prédire les retards en fonction de paramètres d’un vol </vt:lpstr>
      <vt:lpstr>Obtention des données Rassembler les données nécessaires au modèle</vt:lpstr>
      <vt:lpstr>Obtention des données Diagramme UML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Maxime Roux</cp:lastModifiedBy>
  <cp:revision>7</cp:revision>
  <dcterms:created xsi:type="dcterms:W3CDTF">2013-01-27T09:14:16Z</dcterms:created>
  <dcterms:modified xsi:type="dcterms:W3CDTF">2024-07-29T13:15:55Z</dcterms:modified>
  <cp:category/>
</cp:coreProperties>
</file>