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274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46" r:id="rId36"/>
    <p:sldId id="289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вт 01.12.15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вт 01.12.15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вт 01.12.15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вт 01.12.15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вт 01.12.15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вт 01.12.15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вт 01.12.15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вт 01.12.15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вт 01.12.15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вт 01.12.15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вт 01.12.15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4622-6F41-4D08-898D-573420FBC607}" type="datetimeFigureOut">
              <a:rPr lang="ru-RU" smtClean="0"/>
              <a:pPr/>
              <a:t>вт 01.12.15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/>
          <a:lstStyle/>
          <a:p>
            <a:r>
              <a:rPr lang="en-US" dirty="0" smtClean="0"/>
              <a:t>j2ee + Spring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72" y="3714752"/>
            <a:ext cx="6400800" cy="1752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6</a:t>
            </a:r>
            <a:r>
              <a:rPr lang="ru-RU" dirty="0" smtClean="0"/>
              <a:t>.</a:t>
            </a:r>
          </a:p>
          <a:p>
            <a:r>
              <a:rPr lang="en-US" dirty="0" smtClean="0"/>
              <a:t>JSP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ModelViewController</a:t>
            </a:r>
            <a:r>
              <a:rPr lang="en-US" sz="3200" dirty="0" smtClean="0"/>
              <a:t> - MVC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/>
          <p:cNvSpPr/>
          <p:nvPr/>
        </p:nvSpPr>
        <p:spPr>
          <a:xfrm>
            <a:off x="3714744" y="4572008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Controller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28585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Model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64370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View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5500694" y="3857628"/>
            <a:ext cx="1214446" cy="8572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15074" y="4357694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notify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6500032" y="2214554"/>
            <a:ext cx="858050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72330" y="1928802"/>
            <a:ext cx="71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event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500694" y="3786190"/>
            <a:ext cx="1000132" cy="7143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57818" y="3786190"/>
            <a:ext cx="48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5984" y="5857892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process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25" name="Curved Connector 24"/>
          <p:cNvCxnSpPr>
            <a:stCxn id="5" idx="2"/>
            <a:endCxn id="5" idx="1"/>
          </p:cNvCxnSpPr>
          <p:nvPr/>
        </p:nvCxnSpPr>
        <p:spPr>
          <a:xfrm rot="5400000" flipH="1">
            <a:off x="3857620" y="4929198"/>
            <a:ext cx="500066" cy="785818"/>
          </a:xfrm>
          <a:prstGeom prst="curvedConnector4">
            <a:avLst>
              <a:gd name="adj1" fmla="val -87186"/>
              <a:gd name="adj2" fmla="val 17467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2714612" y="3929066"/>
            <a:ext cx="857256" cy="7858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43174" y="4429132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set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1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ModelViewController</a:t>
            </a:r>
            <a:r>
              <a:rPr lang="en-US" sz="3200" dirty="0" smtClean="0"/>
              <a:t> - MVC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/>
          <p:cNvSpPr/>
          <p:nvPr/>
        </p:nvSpPr>
        <p:spPr>
          <a:xfrm>
            <a:off x="3714744" y="4572008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Controller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28585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Model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64370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View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ModelViewController</a:t>
            </a:r>
            <a:r>
              <a:rPr lang="en-US" sz="3200" dirty="0" smtClean="0"/>
              <a:t> - MVC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/>
          <p:cNvSpPr/>
          <p:nvPr/>
        </p:nvSpPr>
        <p:spPr>
          <a:xfrm>
            <a:off x="3714744" y="4572008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Controller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28585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Model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64370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View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5984" y="5857892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process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2" name="Curved Connector 24"/>
          <p:cNvCxnSpPr/>
          <p:nvPr/>
        </p:nvCxnSpPr>
        <p:spPr>
          <a:xfrm rot="5400000" flipH="1">
            <a:off x="3857620" y="4929198"/>
            <a:ext cx="500066" cy="785818"/>
          </a:xfrm>
          <a:prstGeom prst="curvedConnector4">
            <a:avLst>
              <a:gd name="adj1" fmla="val -87186"/>
              <a:gd name="adj2" fmla="val 17467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857488" y="3857628"/>
            <a:ext cx="715174" cy="715174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57422" y="4286256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notify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070744" y="2285992"/>
            <a:ext cx="858050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43042" y="2000240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model change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ModelViewController</a:t>
            </a:r>
            <a:r>
              <a:rPr lang="en-US" sz="3200" dirty="0" smtClean="0"/>
              <a:t> - MVC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/>
          <p:cNvSpPr/>
          <p:nvPr/>
        </p:nvSpPr>
        <p:spPr>
          <a:xfrm>
            <a:off x="3714744" y="4572008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Controller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28585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Model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64370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View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5984" y="5857892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process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2" name="Curved Connector 24"/>
          <p:cNvCxnSpPr/>
          <p:nvPr/>
        </p:nvCxnSpPr>
        <p:spPr>
          <a:xfrm rot="5400000" flipH="1">
            <a:off x="3857620" y="4929198"/>
            <a:ext cx="500066" cy="785818"/>
          </a:xfrm>
          <a:prstGeom prst="curvedConnector4">
            <a:avLst>
              <a:gd name="adj1" fmla="val -87186"/>
              <a:gd name="adj2" fmla="val 17467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857488" y="3857628"/>
            <a:ext cx="715174" cy="715174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57422" y="4286256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notify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070744" y="2285992"/>
            <a:ext cx="858050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43042" y="2000240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model change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2928926" y="3714752"/>
            <a:ext cx="857256" cy="7858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28992" y="3714752"/>
            <a:ext cx="48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00694" y="3786190"/>
            <a:ext cx="1000132" cy="7143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57818" y="3786190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set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5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ModelViewController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/>
          <p:cNvSpPr/>
          <p:nvPr/>
        </p:nvSpPr>
        <p:spPr>
          <a:xfrm>
            <a:off x="3714744" y="4572008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Controller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28585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Model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64370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View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2857488" y="3857628"/>
            <a:ext cx="715174" cy="715174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928926" y="3714752"/>
            <a:ext cx="857256" cy="7858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5500694" y="3929066"/>
            <a:ext cx="1214446" cy="8572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500694" y="3857628"/>
            <a:ext cx="1000132" cy="7143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71934" y="2786058"/>
            <a:ext cx="928694" cy="857256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036215" y="2821777"/>
            <a:ext cx="928694" cy="857256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Сервлет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ы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Servlets inside a Java Servlet Contai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0848"/>
            <a:ext cx="47053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9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Сервлеты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Web applications with multiple servlets inside a Java Servlet contai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2" y="1593689"/>
            <a:ext cx="277177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1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Пример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сервлета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NewServlet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protected void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response)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throws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 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response.setContentType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("text/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=UTF-8");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try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html&gt;&lt;head&gt;");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("&lt;title&gt;</a:t>
            </a: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Заголовок&lt;/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title&gt;");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("&lt;/head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&gt;&lt;body&gt;");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("&lt;h1&gt;</a:t>
            </a: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Пример </a:t>
            </a:r>
            <a:r>
              <a:rPr lang="ru-RU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сервлета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h1&gt;");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("&lt;/body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&gt;&lt;/html&gt;");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} 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finally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getServletInfo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return "</a:t>
            </a: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Пример </a:t>
            </a:r>
            <a:r>
              <a:rPr lang="ru-RU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сервлета</a:t>
            </a: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2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Много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Java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кода, но ведь большая часть страницы содержит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HTML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разметку?</a:t>
            </a:r>
          </a:p>
        </p:txBody>
      </p:sp>
    </p:spTree>
    <p:extLst>
      <p:ext uri="{BB962C8B-B14F-4D97-AF65-F5344CB8AC3E}">
        <p14:creationId xmlns:p14="http://schemas.microsoft.com/office/powerpoint/2010/main" val="30087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Много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Java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кода, но ведь большая часть страницы содержит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HTML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разметку?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2867452"/>
            <a:ext cx="17796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JSP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42653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ModelViewController</a:t>
            </a:r>
            <a:r>
              <a:rPr lang="en-US" sz="3200" dirty="0" smtClean="0"/>
              <a:t> - MVC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/>
          <p:cNvSpPr/>
          <p:nvPr/>
        </p:nvSpPr>
        <p:spPr>
          <a:xfrm>
            <a:off x="3714744" y="4572008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Controller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28585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Model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64370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View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2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804248" y="980728"/>
            <a:ext cx="2520280" cy="360040"/>
          </a:xfrm>
          <a:prstGeom prst="wedgeRoundRectCallout">
            <a:avLst>
              <a:gd name="adj1" fmla="val -76625"/>
              <a:gd name="adj2" fmla="val -1964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Директива </a:t>
            </a:r>
            <a:r>
              <a:rPr lang="en-US" dirty="0" smtClean="0">
                <a:solidFill>
                  <a:schemeClr val="tx1"/>
                </a:solidFill>
              </a:rPr>
              <a:t>page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1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804248" y="980728"/>
            <a:ext cx="2520280" cy="720080"/>
          </a:xfrm>
          <a:prstGeom prst="wedgeRoundRectCallout">
            <a:avLst>
              <a:gd name="adj1" fmla="val -64987"/>
              <a:gd name="adj2" fmla="val 2348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Публичный комментарий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7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5364088" y="1628800"/>
            <a:ext cx="2520280" cy="720080"/>
          </a:xfrm>
          <a:prstGeom prst="wedgeRoundRectCallout">
            <a:avLst>
              <a:gd name="adj1" fmla="val -92369"/>
              <a:gd name="adj2" fmla="val -1365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Статичный текст и </a:t>
            </a:r>
            <a:r>
              <a:rPr lang="en-US" dirty="0" smtClean="0">
                <a:solidFill>
                  <a:schemeClr val="tx1"/>
                </a:solidFill>
              </a:rPr>
              <a:t>HTML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5364088" y="1628800"/>
            <a:ext cx="2520280" cy="720080"/>
          </a:xfrm>
          <a:prstGeom prst="wedgeRoundRectCallout">
            <a:avLst>
              <a:gd name="adj1" fmla="val -165275"/>
              <a:gd name="adj2" fmla="val 6421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Директива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taglib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5364088" y="1628800"/>
            <a:ext cx="2520280" cy="720080"/>
          </a:xfrm>
          <a:prstGeom prst="wedgeRoundRectCallout">
            <a:avLst>
              <a:gd name="adj1" fmla="val -156033"/>
              <a:gd name="adj2" fmla="val 16005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JSP-</a:t>
            </a:r>
            <a:r>
              <a:rPr lang="ru-RU" dirty="0" smtClean="0">
                <a:solidFill>
                  <a:schemeClr val="tx1"/>
                </a:solidFill>
              </a:rPr>
              <a:t>действие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5364088" y="1628800"/>
            <a:ext cx="2520280" cy="720080"/>
          </a:xfrm>
          <a:prstGeom prst="wedgeRoundRectCallout">
            <a:avLst>
              <a:gd name="adj1" fmla="val -156375"/>
              <a:gd name="adj2" fmla="val 22474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Свой тег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(из </a:t>
            </a:r>
            <a:r>
              <a:rPr lang="en-US" dirty="0" err="1" smtClean="0">
                <a:solidFill>
                  <a:schemeClr val="tx1"/>
                </a:solidFill>
              </a:rPr>
              <a:t>taglib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372200" y="5906793"/>
            <a:ext cx="2520280" cy="720080"/>
          </a:xfrm>
          <a:prstGeom prst="wedgeRoundRectCallout">
            <a:avLst>
              <a:gd name="adj1" fmla="val -164932"/>
              <a:gd name="adj2" fmla="val -32632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JSP-</a:t>
            </a:r>
            <a:r>
              <a:rPr lang="ru-RU" dirty="0" smtClean="0">
                <a:solidFill>
                  <a:schemeClr val="tx1"/>
                </a:solidFill>
              </a:rPr>
              <a:t>выражение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372200" y="5906793"/>
            <a:ext cx="2520280" cy="720080"/>
          </a:xfrm>
          <a:prstGeom prst="wedgeRoundRectCallout">
            <a:avLst>
              <a:gd name="adj1" fmla="val -173147"/>
              <a:gd name="adj2" fmla="val -29877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JSP-</a:t>
            </a:r>
            <a:r>
              <a:rPr lang="ru-RU" dirty="0" smtClean="0">
                <a:solidFill>
                  <a:schemeClr val="tx1"/>
                </a:solidFill>
              </a:rPr>
              <a:t>объявление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372200" y="5906793"/>
            <a:ext cx="2520280" cy="720080"/>
          </a:xfrm>
          <a:prstGeom prst="wedgeRoundRectCallout">
            <a:avLst>
              <a:gd name="adj1" fmla="val -133443"/>
              <a:gd name="adj2" fmla="val -26403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Скрытый комментарий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372200" y="5906793"/>
            <a:ext cx="2520280" cy="720080"/>
          </a:xfrm>
          <a:prstGeom prst="wedgeRoundRectCallout">
            <a:avLst>
              <a:gd name="adj1" fmla="val -124201"/>
              <a:gd name="adj2" fmla="val -16939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JSP-</a:t>
            </a:r>
            <a:r>
              <a:rPr lang="ru-RU" dirty="0" err="1" smtClean="0">
                <a:solidFill>
                  <a:schemeClr val="tx1"/>
                </a:solidFill>
              </a:rPr>
              <a:t>скриптлет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ModelViewController</a:t>
            </a:r>
            <a:r>
              <a:rPr lang="en-US" sz="3200" dirty="0" smtClean="0"/>
              <a:t> - MVC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/>
          <p:cNvSpPr/>
          <p:nvPr/>
        </p:nvSpPr>
        <p:spPr>
          <a:xfrm>
            <a:off x="3714744" y="4572008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Controller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28585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Model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64370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View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3357554" y="1285860"/>
            <a:ext cx="2500330" cy="1285884"/>
          </a:xfrm>
          <a:prstGeom prst="wedgeRoundRectCallout">
            <a:avLst>
              <a:gd name="adj1" fmla="val -68114"/>
              <a:gd name="adj2" fmla="val 91971"/>
              <a:gd name="adj3" fmla="val 16667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Модель. В ней хранится и обрабатывается логика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1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372200" y="5906793"/>
            <a:ext cx="2520280" cy="720080"/>
          </a:xfrm>
          <a:prstGeom prst="wedgeRoundRectCallout">
            <a:avLst>
              <a:gd name="adj1" fmla="val -204979"/>
              <a:gd name="adj2" fmla="val -2444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JSP-</a:t>
            </a:r>
            <a:r>
              <a:rPr lang="ru-RU" dirty="0" smtClean="0">
                <a:solidFill>
                  <a:schemeClr val="tx1"/>
                </a:solidFill>
              </a:rPr>
              <a:t>действие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6393001" y="5013176"/>
            <a:ext cx="2520280" cy="720080"/>
          </a:xfrm>
          <a:prstGeom prst="wedgeRoundRectCallout">
            <a:avLst>
              <a:gd name="adj1" fmla="val -68752"/>
              <a:gd name="adj2" fmla="val 2228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JSP-</a:t>
            </a:r>
            <a:r>
              <a:rPr lang="ru-RU" dirty="0" smtClean="0">
                <a:solidFill>
                  <a:schemeClr val="tx1"/>
                </a:solidFill>
              </a:rPr>
              <a:t>действие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Courier New" pitchFamily="49" charset="0"/>
              </a:rPr>
              <a:t>Реализация</a:t>
            </a:r>
          </a:p>
          <a:p>
            <a:endParaRPr lang="ru-RU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cs typeface="Courier New" pitchFamily="49" charset="0"/>
              </a:rPr>
              <a:t>Настройка </a:t>
            </a:r>
            <a:r>
              <a:rPr lang="en-US" dirty="0" smtClean="0">
                <a:cs typeface="Courier New" pitchFamily="49" charset="0"/>
              </a:rPr>
              <a:t>web.xml </a:t>
            </a:r>
            <a:r>
              <a:rPr lang="ru-RU" dirty="0" smtClean="0">
                <a:cs typeface="Courier New" pitchFamily="49" charset="0"/>
              </a:rPr>
              <a:t>и </a:t>
            </a:r>
            <a:r>
              <a:rPr lang="ru-RU" dirty="0" err="1" smtClean="0">
                <a:cs typeface="Courier New" pitchFamily="49" charset="0"/>
              </a:rPr>
              <a:t>бинов</a:t>
            </a:r>
            <a:r>
              <a:rPr lang="ru-RU" dirty="0" smtClean="0">
                <a:cs typeface="Courier New" pitchFamily="49" charset="0"/>
              </a:rPr>
              <a:t> такая же как для </a:t>
            </a:r>
            <a:r>
              <a:rPr lang="en-US" dirty="0" smtClean="0">
                <a:cs typeface="Courier New" pitchFamily="49" charset="0"/>
              </a:rPr>
              <a:t>REST</a:t>
            </a:r>
            <a:r>
              <a:rPr lang="ru-RU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Web-</a:t>
            </a:r>
            <a:r>
              <a:rPr lang="ru-RU" dirty="0" smtClean="0">
                <a:cs typeface="Courier New" pitchFamily="49" charset="0"/>
              </a:rPr>
              <a:t>сервисов (см. Лекция 5)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cs typeface="Courier New" pitchFamily="49" charset="0"/>
              </a:rPr>
              <a:t>Изменяется только написание контроллеров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cs typeface="Courier New" pitchFamily="49" charset="0"/>
            </a:endParaRPr>
          </a:p>
          <a:p>
            <a:r>
              <a:rPr lang="ru-RU" b="1" dirty="0" smtClean="0">
                <a:cs typeface="Courier New" pitchFamily="49" charset="0"/>
              </a:rPr>
              <a:t>Важно!</a:t>
            </a:r>
          </a:p>
          <a:p>
            <a:r>
              <a:rPr lang="en-US" dirty="0" smtClean="0">
                <a:cs typeface="Courier New" pitchFamily="49" charset="0"/>
              </a:rPr>
              <a:t>REST </a:t>
            </a:r>
            <a:r>
              <a:rPr lang="ru-RU" dirty="0" smtClean="0">
                <a:cs typeface="Courier New" pitchFamily="49" charset="0"/>
              </a:rPr>
              <a:t>и </a:t>
            </a:r>
            <a:r>
              <a:rPr lang="en-US" dirty="0" smtClean="0">
                <a:cs typeface="Courier New" pitchFamily="49" charset="0"/>
              </a:rPr>
              <a:t>JSP </a:t>
            </a:r>
            <a:r>
              <a:rPr lang="ru-RU" dirty="0" smtClean="0">
                <a:cs typeface="Courier New" pitchFamily="49" charset="0"/>
              </a:rPr>
              <a:t>функции можно сочетать в рамках одного контроллера. Это очень удобно при использовании технологии </a:t>
            </a:r>
            <a:r>
              <a:rPr lang="en-US" dirty="0" smtClean="0">
                <a:cs typeface="Courier New" pitchFamily="49" charset="0"/>
              </a:rPr>
              <a:t>AJAX</a:t>
            </a:r>
            <a:r>
              <a:rPr lang="ru-RU" dirty="0" smtClean="0">
                <a:cs typeface="Courier New" pitchFamily="49" charset="0"/>
              </a:rPr>
              <a:t>, когда контроллер отдает как саму страницу, так и </a:t>
            </a:r>
            <a:r>
              <a:rPr lang="en-US" dirty="0" smtClean="0">
                <a:cs typeface="Courier New" pitchFamily="49" charset="0"/>
              </a:rPr>
              <a:t>AJAX-</a:t>
            </a:r>
            <a:r>
              <a:rPr lang="ru-RU" dirty="0" smtClean="0">
                <a:cs typeface="Courier New" pitchFamily="49" charset="0"/>
              </a:rPr>
              <a:t>функции для нее.</a:t>
            </a:r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Courier New" pitchFamily="49" charset="0"/>
              </a:rPr>
              <a:t>Контроллер</a:t>
            </a:r>
            <a:endParaRPr lang="en-US" dirty="0" smtClean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 value = "/", method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RequestMethod.GET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index( 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mav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"index" 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mav.addObject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"title", "Hello, World!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jsp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-page" );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mav.addObject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"greeting", "Hello, World!" 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ru-RU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JSP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&lt;%@ page language="java"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="text/html; charset=UTF-8"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pageEncoding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="UTF-8" %&gt;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&lt;!DOCTYPE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...&gt;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meta http-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="Content-Type" content="text/html; charset=UTF-8"&gt;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title&gt;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${title}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h1 align="center" &gt;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${greeting}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="/warp6/greet" &gt;Greet yourself...&lt;/a&gt;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Courier New" pitchFamily="49" charset="0"/>
              </a:rPr>
              <a:t>Контроллер</a:t>
            </a:r>
            <a:endParaRPr lang="en-US" dirty="0" smtClean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value = "/greet", method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RequestMethod.GET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greetGet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greetget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ru-RU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JSP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&lt;%@ page language="java"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="text/html; charset=UTF-8"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pageEncoding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="UTF-8"%&gt;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&lt;!DOCTYPE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...&gt;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meta http-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="Content-Type" content="text/html; charset=UTF-8"&gt;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title&gt;Greet yourself&lt;/title&gt;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form action="/warp6/greet" method="post" 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label for="name" &gt;Name: &lt;/label&gt;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input type="text" name="name" value="" /&gt;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input type="submit" name="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doGreet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 value="Greet me!" /&gt;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form&gt;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Courier New" pitchFamily="49" charset="0"/>
              </a:rPr>
              <a:t>Контроллер</a:t>
            </a:r>
            <a:endParaRPr lang="en-US" dirty="0" smtClean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 value = "/greet", method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RequestMethod.POST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greetPost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RequestParam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"name" ) String 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greetpost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mav.addObject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"name", name 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mav.addObject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"greeting", "Hello: " + name 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ru-RU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JSP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&lt;%@ page language="java"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="text/html; charset=UTF-8"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pageEncoding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="UTF-8"%&gt;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&lt;!DOCTYPE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...&gt;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meta http-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="Content-Type" content="text/html; charset=UTF-8"&gt;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title&gt;Hello: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${name}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h1 align="center" &gt;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${greeting}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="/warp6" &gt;back ...&lt;/a&gt;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1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JSTL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Courier New" pitchFamily="49" charset="0"/>
              </a:rPr>
              <a:t>Набор специальных тегов для ваших </a:t>
            </a:r>
            <a:r>
              <a:rPr lang="en-US" dirty="0" smtClean="0">
                <a:cs typeface="Courier New" pitchFamily="49" charset="0"/>
              </a:rPr>
              <a:t>JSP </a:t>
            </a:r>
            <a:r>
              <a:rPr lang="ru-RU" dirty="0" smtClean="0">
                <a:cs typeface="Courier New" pitchFamily="49" charset="0"/>
              </a:rPr>
              <a:t>страниц</a:t>
            </a:r>
          </a:p>
          <a:p>
            <a:endParaRPr lang="ru-RU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JSP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&lt;%@ page language="java"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="text/html; charset=UTF-8"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pageEncoding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="UTF-8"%&gt;</a:t>
            </a:r>
          </a:p>
          <a:p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&lt;%@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taglib uri="http://java.sun.com/jsp/jstl/core" prefix="c" 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%&gt;</a:t>
            </a: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DOCTYPE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...&gt;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meta http-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="Content-Type" content="text/html; charset=UTF-8"&gt;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title&gt;Hello: ${name}&lt;/title&gt;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c:if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test="${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shouldSayYes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}" &gt;&lt;span&gt;yes&lt;/span&gt;&lt;/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c:if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&lt;h1 align="center" &gt;${greeting}&lt;/h1&gt;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c:forEach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="link"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items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="${links}" &gt;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&lt;a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="${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link.href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}" &gt;${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link.title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}&lt;/a&gt;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&lt;/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c:forEach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Реализовать три страницы </a:t>
            </a:r>
            <a:r>
              <a:rPr lang="en-US" sz="1600" dirty="0" smtClean="0">
                <a:cs typeface="Courier New" pitchFamily="49" charset="0"/>
              </a:rPr>
              <a:t>JSP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Страницу просмотра каталога товаров на складе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Страницу просмотра конкретного товара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Страницу просмотра заказа</a:t>
            </a:r>
            <a:endParaRPr lang="en-US" sz="1600" dirty="0" smtClean="0">
              <a:cs typeface="Courier New" pitchFamily="49" charset="0"/>
            </a:endParaRPr>
          </a:p>
          <a:p>
            <a:endParaRPr lang="ru-RU" sz="16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ModelViewController</a:t>
            </a:r>
            <a:r>
              <a:rPr lang="en-US" sz="3200" dirty="0" smtClean="0"/>
              <a:t> - MVC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/>
          <p:cNvSpPr/>
          <p:nvPr/>
        </p:nvSpPr>
        <p:spPr>
          <a:xfrm>
            <a:off x="3714744" y="4572008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Controller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28585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Model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64370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View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3357554" y="1285860"/>
            <a:ext cx="2500330" cy="1285884"/>
          </a:xfrm>
          <a:prstGeom prst="wedgeRoundRectCallout">
            <a:avLst>
              <a:gd name="adj1" fmla="val -14200"/>
              <a:gd name="adj2" fmla="val 201203"/>
              <a:gd name="adj3" fmla="val 16667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Контроллер. Обрабатывает модель и настраивает представления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2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ModelViewController</a:t>
            </a:r>
            <a:r>
              <a:rPr lang="en-US" sz="3200" dirty="0" smtClean="0"/>
              <a:t> - MVC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/>
          <p:cNvSpPr/>
          <p:nvPr/>
        </p:nvSpPr>
        <p:spPr>
          <a:xfrm>
            <a:off x="3714744" y="4572008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Controller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28585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Model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64370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View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3357554" y="1285860"/>
            <a:ext cx="2500330" cy="1285884"/>
          </a:xfrm>
          <a:prstGeom prst="wedgeRoundRectCallout">
            <a:avLst>
              <a:gd name="adj1" fmla="val 82318"/>
              <a:gd name="adj2" fmla="val 106633"/>
              <a:gd name="adj3" fmla="val 16667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Представление. Показывает результаты работы пользователю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ModelViewController</a:t>
            </a:r>
            <a:r>
              <a:rPr lang="en-US" sz="3200" dirty="0" smtClean="0"/>
              <a:t> - MVC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/>
          <p:cNvSpPr/>
          <p:nvPr/>
        </p:nvSpPr>
        <p:spPr>
          <a:xfrm>
            <a:off x="3714744" y="4572008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Controller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28585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Model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64370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View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2714612" y="3929066"/>
            <a:ext cx="857256" cy="7858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43174" y="4429132"/>
            <a:ext cx="48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ModelViewController</a:t>
            </a:r>
            <a:r>
              <a:rPr lang="en-US" sz="3200" dirty="0" smtClean="0"/>
              <a:t> - MVC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/>
          <p:cNvSpPr/>
          <p:nvPr/>
        </p:nvSpPr>
        <p:spPr>
          <a:xfrm>
            <a:off x="3714744" y="4572008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Controller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28585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Model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64370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View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2714612" y="3929066"/>
            <a:ext cx="857256" cy="7858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43174" y="4429132"/>
            <a:ext cx="48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29256" y="3857628"/>
            <a:ext cx="1214446" cy="7858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2198" y="4357694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set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ModelViewController</a:t>
            </a:r>
            <a:r>
              <a:rPr lang="en-US" sz="3200" dirty="0" smtClean="0"/>
              <a:t> - MVC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/>
          <p:cNvSpPr/>
          <p:nvPr/>
        </p:nvSpPr>
        <p:spPr>
          <a:xfrm>
            <a:off x="3714744" y="4572008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Controller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28585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Model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64370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View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ModelViewController</a:t>
            </a:r>
            <a:r>
              <a:rPr lang="en-US" sz="3200" dirty="0" smtClean="0"/>
              <a:t> - MVC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/>
          <p:cNvSpPr/>
          <p:nvPr/>
        </p:nvSpPr>
        <p:spPr>
          <a:xfrm>
            <a:off x="3714744" y="4572008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Controller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28585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Model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643702" y="2714620"/>
            <a:ext cx="1571636" cy="1000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View</a:t>
            </a:r>
            <a:endParaRPr lang="ru-RU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5500694" y="3857628"/>
            <a:ext cx="1214446" cy="8572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15074" y="4357694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notify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6500032" y="2214554"/>
            <a:ext cx="858050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72330" y="1928802"/>
            <a:ext cx="71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event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</TotalTime>
  <Words>2777</Words>
  <Application>Microsoft Office PowerPoint</Application>
  <PresentationFormat>Экран (4:3)</PresentationFormat>
  <Paragraphs>550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 New</vt:lpstr>
      <vt:lpstr>Office Theme</vt:lpstr>
      <vt:lpstr>j2ee + Spring</vt:lpstr>
      <vt:lpstr>ModelViewController - MVC</vt:lpstr>
      <vt:lpstr>ModelViewController - MVC</vt:lpstr>
      <vt:lpstr>ModelViewController - MVC</vt:lpstr>
      <vt:lpstr>ModelViewController - MVC</vt:lpstr>
      <vt:lpstr>ModelViewController - MVC</vt:lpstr>
      <vt:lpstr>ModelViewController - MVC</vt:lpstr>
      <vt:lpstr>ModelViewController - MVC</vt:lpstr>
      <vt:lpstr>ModelViewController - MVC</vt:lpstr>
      <vt:lpstr>ModelViewController - MVC</vt:lpstr>
      <vt:lpstr>ModelViewController - MVC</vt:lpstr>
      <vt:lpstr>ModelViewController - MVC</vt:lpstr>
      <vt:lpstr>ModelViewController - MVC</vt:lpstr>
      <vt:lpstr>ModelViewController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JSTL</vt:lpstr>
      <vt:lpstr>Задача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Малых Денис</dc:creator>
  <cp:lastModifiedBy>MrDekk</cp:lastModifiedBy>
  <cp:revision>208</cp:revision>
  <dcterms:created xsi:type="dcterms:W3CDTF">2012-09-18T06:05:48Z</dcterms:created>
  <dcterms:modified xsi:type="dcterms:W3CDTF">2015-12-01T06:58:33Z</dcterms:modified>
</cp:coreProperties>
</file>