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02.10.2013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ekk/j2ee_cours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1.</a:t>
            </a:r>
          </a:p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поменять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урлы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ru-RU" strike="sngStrik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Конфиги</a:t>
            </a:r>
            <a:endParaRPr lang="ru-RU" strike="sngStrik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создать другой датчик?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Условия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создать другое исполнительное устройство? </a:t>
            </a: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Условия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делать работу не постоянно, а запланировать? …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Компоненты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/>
              <a:t>Датчик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ISensor</a:t>
            </a:r>
            <a:r>
              <a:rPr lang="en-US" dirty="0" smtClean="0"/>
              <a:t>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/>
              <a:t>Исполнительное устройство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IActuator</a:t>
            </a:r>
            <a:r>
              <a:rPr lang="en-US" dirty="0" smtClean="0"/>
              <a:t>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Тем самым мы абстрагируемся от деталей реализации конкретных модулей, что приводит нас к первому из двух принципов </a:t>
            </a:r>
            <a:r>
              <a:rPr lang="en-US" dirty="0" err="1" smtClean="0"/>
              <a:t>IoC</a:t>
            </a:r>
            <a:r>
              <a:rPr lang="en-US" dirty="0" smtClean="0"/>
              <a:t>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i="1" dirty="0" smtClean="0"/>
              <a:t>“</a:t>
            </a:r>
            <a:r>
              <a:rPr lang="ru-RU" i="1" dirty="0" smtClean="0"/>
              <a:t>Модули </a:t>
            </a:r>
            <a:r>
              <a:rPr lang="ru-RU" i="1" dirty="0"/>
              <a:t>верхнего уровня не должны зависеть </a:t>
            </a:r>
            <a:endParaRPr lang="en-US" i="1" dirty="0" smtClean="0"/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i="1" dirty="0" smtClean="0"/>
              <a:t>от </a:t>
            </a:r>
            <a:r>
              <a:rPr lang="ru-RU" i="1" dirty="0"/>
              <a:t>модулей нижнего уровня. </a:t>
            </a:r>
            <a:endParaRPr lang="en-US" i="1" dirty="0" smtClean="0"/>
          </a:p>
          <a:p>
            <a:pPr algn="ctr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i="1" dirty="0" smtClean="0"/>
              <a:t>Оба </a:t>
            </a:r>
            <a:r>
              <a:rPr lang="ru-RU" i="1" dirty="0"/>
              <a:t>должны зависеть от абстракции</a:t>
            </a:r>
            <a:r>
              <a:rPr lang="ru-RU" i="1" dirty="0" smtClean="0"/>
              <a:t>.</a:t>
            </a:r>
            <a:r>
              <a:rPr lang="en-US" i="1" dirty="0" smtClean="0"/>
              <a:t>”</a:t>
            </a:r>
            <a:endParaRPr lang="ru-RU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99006"/>
            <a:ext cx="2753109" cy="7621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37312"/>
            <a:ext cx="2248214" cy="9050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70401"/>
            <a:ext cx="3334216" cy="10193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18207"/>
            <a:ext cx="3286584" cy="1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Dependency Injection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Dependency Injection – </a:t>
            </a:r>
            <a:r>
              <a:rPr lang="ru-RU" dirty="0" smtClean="0"/>
              <a:t>один из подходов к реализации </a:t>
            </a:r>
            <a:r>
              <a:rPr lang="en-US" dirty="0" smtClean="0"/>
              <a:t>Inversion of Control.</a:t>
            </a: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Однако, делать это надо не вручную!</a:t>
            </a: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646439"/>
            <a:ext cx="621116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IoC</a:t>
            </a:r>
            <a:r>
              <a:rPr lang="en-US" sz="3200" dirty="0" smtClean="0"/>
              <a:t>-</a:t>
            </a:r>
            <a:r>
              <a:rPr lang="ru-RU" sz="3200" dirty="0" smtClean="0"/>
              <a:t>контейнер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правило для этого предназначен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</a:t>
            </a:r>
            <a:r>
              <a:rPr lang="en-US" dirty="0" smtClean="0"/>
              <a:t>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Задачи: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Создавать объекты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Устанавливать зависимости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5" y="3284984"/>
            <a:ext cx="653506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Немного о себе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ph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47793"/>
            <a:ext cx="1905000" cy="28670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43174" y="1352496"/>
            <a:ext cx="6072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Программист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+ Android, C++, Java, …)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ACS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разработка систем для федеральных заказчиков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Хобби: разрабатываю игры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E-mail: mrdekk@yandex.ru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316" name="Picture 4" descr="Главна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352496"/>
            <a:ext cx="1619250" cy="81915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86050" y="6215082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Приходите к нам работать!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Что предстоит изучить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Платформа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j2ee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Что такое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зачем он нужен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Некоторые архитектурные вопросы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приложений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Spring Framework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средство сохранить разум при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разработке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Основные технологии для повседневного использования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Практические пример применения изучаемых технологий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Все о чем рассказал – все попробуем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Практики гораздо больше чем теории (можете задавать вопросы)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Сделаем интернет-витрину в качестве учебного проекта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Материалы к лекциям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Хорошая новость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Все материалы лекций, практик и мой код будут на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Вот тут: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github.com/mrdekk/j2ee_course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Архитектура 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Плохая архитектура. Что вы думаете об этой картинке?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705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Архитектура 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Хорошая архитектура. А что об этой картинке?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21" y="1556792"/>
            <a:ext cx="5779557" cy="45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Важно!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При проектировании архитектуры приложения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rgbClr val="0070C0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Разбить логику приложения на слабо-связанные модули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Описать (или хотя бы разработать) схему связи этих модулей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Модули реализовать в виде классов (набора классов)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Связи реализовать через механизм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IoC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 := Dependency Injection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:= Inversion of Control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Inversion of Control </a:t>
            </a:r>
            <a:r>
              <a:rPr lang="ru-RU" dirty="0" smtClean="0"/>
              <a:t>есть паттерн объектно</a:t>
            </a:r>
            <a:r>
              <a:rPr lang="ru-RU" dirty="0" smtClean="0"/>
              <a:t>-ориентированного программирования, который позволяет снизить связность объектов.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rgbClr val="0070C0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Разберем задачу на примере. Предположим, что у нас есть задача интеллектуального управления кондиционером в комнате. У нас есть датчик, устройство управления кондиционером и собственно модуль который нам надо реализовать.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Какие варианты модулей Вы бы предложили?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06" y="3429000"/>
            <a:ext cx="4876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420</Words>
  <Application>Microsoft Office PowerPoint</Application>
  <PresentationFormat>Экран 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j2ee + Spring</vt:lpstr>
      <vt:lpstr>Немного о себе</vt:lpstr>
      <vt:lpstr>Что предстоит изучить</vt:lpstr>
      <vt:lpstr>Материалы к лекциям</vt:lpstr>
      <vt:lpstr>Архитектура приложений</vt:lpstr>
      <vt:lpstr>Архитектура приложений</vt:lpstr>
      <vt:lpstr>Важно!</vt:lpstr>
      <vt:lpstr>Inversion of Control</vt:lpstr>
      <vt:lpstr>Inversion of Control</vt:lpstr>
      <vt:lpstr>Inversion of Control</vt:lpstr>
      <vt:lpstr>Inversion of Control</vt:lpstr>
      <vt:lpstr>Dependency Injection</vt:lpstr>
      <vt:lpstr>IoC-контейнер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74</cp:revision>
  <dcterms:created xsi:type="dcterms:W3CDTF">2012-09-18T06:05:48Z</dcterms:created>
  <dcterms:modified xsi:type="dcterms:W3CDTF">2013-10-04T11:44:54Z</dcterms:modified>
</cp:coreProperties>
</file>