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289" r:id="rId16"/>
    <p:sldId id="34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вс 06.12.15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7</a:t>
            </a:r>
            <a:r>
              <a:rPr lang="ru-RU" dirty="0" smtClean="0"/>
              <a:t>.</a:t>
            </a:r>
          </a:p>
          <a:p>
            <a:r>
              <a:rPr lang="en-US" dirty="0" smtClean="0"/>
              <a:t>Message Queuing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(контейнер </a:t>
            </a:r>
            <a:r>
              <a:rPr lang="en-US" dirty="0" smtClean="0"/>
              <a:t>JMS)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jms:listener-container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container-type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="default"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connection-factory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acknowledge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="auto" destination-type="queue" &gt;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destination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in.queue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ref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method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jms:listener-container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						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156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</a:t>
            </a:r>
            <a:r>
              <a:rPr lang="en-US" dirty="0" smtClean="0"/>
              <a:t>JAVA-</a:t>
            </a:r>
            <a:r>
              <a:rPr lang="ru-RU" dirty="0" smtClean="0"/>
              <a:t>код)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MessageListener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Override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onMessage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Message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try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! ( message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)message;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String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msg.getText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mapper = new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mapper.readValue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Obj.class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...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catch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 Exception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 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07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Получатель сообщений (</a:t>
            </a:r>
            <a:r>
              <a:rPr lang="en-US" dirty="0" smtClean="0"/>
              <a:t>bean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inListener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class="ru.mrdekk.j2ee.lec7.InListener" 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...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38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 сообщений (</a:t>
            </a:r>
            <a:r>
              <a:rPr lang="en-US" dirty="0" smtClean="0"/>
              <a:t>JAVA-</a:t>
            </a:r>
            <a:r>
              <a:rPr lang="ru-RU" dirty="0" smtClean="0"/>
              <a:t>код)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 class Producer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void put(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try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mapper =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ObjectMapper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final String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mapper.writeValueAsString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_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jmsTemplate.send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_destination, new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MessageCreator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@Override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public Message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createMessage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Session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    throws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JMSException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TextMessage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session.createTextMessage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json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    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    }				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} );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catch ( Exception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exc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    ...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8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 сообщений (</a:t>
            </a:r>
            <a:r>
              <a:rPr lang="en-US" dirty="0" smtClean="0"/>
              <a:t>bean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id="producer" class="ru.mrdekk.j2ee.lec7.Producer" 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name="destination"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outQueue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79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Запустить </a:t>
            </a:r>
            <a:r>
              <a:rPr lang="en-US" sz="1600" dirty="0" err="1" smtClean="0">
                <a:cs typeface="Courier New" pitchFamily="49" charset="0"/>
              </a:rPr>
              <a:t>ActiveMQ</a:t>
            </a:r>
            <a:r>
              <a:rPr lang="ru-RU" sz="1600" dirty="0" smtClean="0">
                <a:cs typeface="Courier New" pitchFamily="49" charset="0"/>
              </a:rPr>
              <a:t>, собрать приложение </a:t>
            </a:r>
            <a:r>
              <a:rPr lang="en-US" sz="1600" dirty="0" err="1" smtClean="0">
                <a:cs typeface="Courier New" pitchFamily="49" charset="0"/>
              </a:rPr>
              <a:t>SupplyProvider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из </a:t>
            </a:r>
            <a:r>
              <a:rPr lang="en-US" sz="1600" dirty="0" err="1" smtClean="0">
                <a:cs typeface="Courier New" pitchFamily="49" charset="0"/>
              </a:rPr>
              <a:t>code.samples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и </a:t>
            </a:r>
            <a:r>
              <a:rPr lang="ru-RU" sz="1600" dirty="0" err="1" smtClean="0">
                <a:cs typeface="Courier New" pitchFamily="49" charset="0"/>
              </a:rPr>
              <a:t>задеплоить</a:t>
            </a:r>
            <a:r>
              <a:rPr lang="ru-RU" sz="1600" dirty="0" smtClean="0">
                <a:cs typeface="Courier New" pitchFamily="49" charset="0"/>
              </a:rPr>
              <a:t> на вашем сервере приложений.</a:t>
            </a:r>
            <a:endParaRPr lang="en-US" sz="1600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механизм запроса новых товаров. Очередь </a:t>
            </a:r>
            <a:r>
              <a:rPr lang="en-US" sz="1600" dirty="0" err="1" smtClean="0">
                <a:cs typeface="Courier New" pitchFamily="49" charset="0"/>
              </a:rPr>
              <a:t>goods.requests</a:t>
            </a:r>
            <a:r>
              <a:rPr lang="ru-RU" sz="1600" dirty="0" smtClean="0">
                <a:cs typeface="Courier New" pitchFamily="49" charset="0"/>
              </a:rPr>
              <a:t>, при запуске приложения посылать туда </a:t>
            </a:r>
            <a:r>
              <a:rPr lang="en-US" sz="1600" dirty="0" err="1" smtClean="0">
                <a:cs typeface="Courier New" pitchFamily="49" charset="0"/>
              </a:rPr>
              <a:t>json</a:t>
            </a:r>
            <a:r>
              <a:rPr lang="en-US" sz="1600" dirty="0" smtClean="0">
                <a:cs typeface="Courier New" pitchFamily="49" charset="0"/>
              </a:rPr>
              <a:t> </a:t>
            </a:r>
            <a:r>
              <a:rPr lang="ru-RU" sz="1600" dirty="0" smtClean="0">
                <a:cs typeface="Courier New" pitchFamily="49" charset="0"/>
              </a:rPr>
              <a:t>сообщения вида ниже. </a:t>
            </a:r>
          </a:p>
          <a:p>
            <a:pPr marL="342900" indent="-342900">
              <a:buAutoNum type="arabicPeriod"/>
            </a:pPr>
            <a:r>
              <a:rPr lang="ru-RU" sz="1600" dirty="0" smtClean="0">
                <a:cs typeface="Courier New" pitchFamily="49" charset="0"/>
              </a:rPr>
              <a:t>Реализовать </a:t>
            </a:r>
            <a:r>
              <a:rPr lang="ru-RU" sz="1600" dirty="0" smtClean="0">
                <a:cs typeface="Courier New" pitchFamily="49" charset="0"/>
              </a:rPr>
              <a:t>получение информации о новых </a:t>
            </a:r>
            <a:r>
              <a:rPr lang="ru-RU" sz="1600" dirty="0" smtClean="0">
                <a:cs typeface="Courier New" pitchFamily="49" charset="0"/>
              </a:rPr>
              <a:t>товарах. Очередь </a:t>
            </a:r>
            <a:r>
              <a:rPr lang="en-US" sz="1600" dirty="0" err="1" smtClean="0">
                <a:cs typeface="Courier New" pitchFamily="49" charset="0"/>
              </a:rPr>
              <a:t>goods.responses</a:t>
            </a:r>
            <a:r>
              <a:rPr lang="en-US" sz="1600" dirty="0" smtClean="0">
                <a:cs typeface="Courier New" pitchFamily="49" charset="0"/>
              </a:rPr>
              <a:t>. </a:t>
            </a:r>
            <a:r>
              <a:rPr lang="ru-RU" sz="1600" dirty="0" smtClean="0">
                <a:cs typeface="Courier New" pitchFamily="49" charset="0"/>
              </a:rPr>
              <a:t>Схема обмена – такая же как в </a:t>
            </a:r>
            <a:r>
              <a:rPr lang="en-US" sz="1600" dirty="0" smtClean="0">
                <a:cs typeface="Courier New" pitchFamily="49" charset="0"/>
              </a:rPr>
              <a:t>REST</a:t>
            </a:r>
            <a:r>
              <a:rPr lang="ru-RU" sz="1600" dirty="0" smtClean="0">
                <a:cs typeface="Courier New" pitchFamily="49" charset="0"/>
              </a:rPr>
              <a:t>-сервисе.</a:t>
            </a:r>
          </a:p>
          <a:p>
            <a:pPr marL="342900" indent="-342900">
              <a:buAutoNum type="arabicPeriod"/>
            </a:pPr>
            <a:endParaRPr lang="ru-RU" sz="1600" dirty="0">
              <a:cs typeface="Courier New" pitchFamily="49" charset="0"/>
            </a:endParaRPr>
          </a:p>
          <a:p>
            <a:pPr marL="342900" indent="-342900">
              <a:buAutoNum type="arabicPeriod"/>
            </a:pPr>
            <a:endParaRPr lang="ru-RU" sz="1600" dirty="0" smtClean="0">
              <a:cs typeface="Courier New" pitchFamily="49" charset="0"/>
            </a:endParaRPr>
          </a:p>
          <a:p>
            <a:r>
              <a:rPr lang="en-US" sz="1600" dirty="0" smtClean="0">
                <a:cs typeface="Courier New" pitchFamily="49" charset="0"/>
              </a:rPr>
              <a:t>JSON </a:t>
            </a:r>
            <a:r>
              <a:rPr lang="ru-RU" sz="1600" dirty="0" smtClean="0">
                <a:cs typeface="Courier New" pitchFamily="49" charset="0"/>
              </a:rPr>
              <a:t>запрос:</a:t>
            </a:r>
          </a:p>
          <a:p>
            <a:endParaRPr lang="en-US" sz="1600" dirty="0"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“type” : 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products.request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“warehouse” : {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SuperPuperHost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},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“limit” 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cs typeface="Courier New" pitchFamily="49" charset="0"/>
              </a:rPr>
              <a:t>JSON </a:t>
            </a:r>
            <a:r>
              <a:rPr lang="ru-RU" sz="1600" dirty="0" smtClean="0">
                <a:cs typeface="Courier New" pitchFamily="49" charset="0"/>
              </a:rPr>
              <a:t>ответ:</a:t>
            </a:r>
            <a:endParaRPr lang="ru-RU" sz="1600" dirty="0" smtClean="0">
              <a:cs typeface="Courier New" pitchFamily="49" charset="0"/>
            </a:endParaRPr>
          </a:p>
          <a:p>
            <a:endParaRPr lang="en-US" sz="1600" dirty="0"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"products":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"name": "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Тыква",</a:t>
            </a: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description": "Super-Light-Air 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толщиной меньше волоса",</a:t>
            </a: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categories":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Фрукты", "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Бакалея" ],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price": 0.48746657,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"quantity": 13.989056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],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"status": "ok"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HTTP =&gt; Request-Response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 descr="Request Response Flow Basic Authent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00437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Варианты удаленного взаимодействия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Request-Response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Publish-Subscribe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Message Queuing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…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Publish-Subscribe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A publisher and three subscribers on a topic. Each of the subscribers gets a copy of each message. multiple subscri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276872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MQ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Message Queuing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8" name="Picture 2" descr="A sender and three receivers on a queue. Only one receiver gets each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50482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JMS – Java Messaging Service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Стандарт промежуточного ПО для рассылки сообщений, позволяющий приложениям, выполненным на платформе </a:t>
            </a:r>
            <a:r>
              <a:rPr lang="ru-RU" dirty="0" err="1" smtClean="0"/>
              <a:t>Java</a:t>
            </a:r>
            <a:r>
              <a:rPr lang="ru-RU" dirty="0" smtClean="0"/>
              <a:t> EE, создавать, посылать, получать и читать сообщения.</a:t>
            </a:r>
            <a:r>
              <a:rPr lang="en-US" dirty="0" smtClean="0"/>
              <a:t>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086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Компоненты:</a:t>
            </a:r>
          </a:p>
          <a:p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Провайдер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Реализация интерфейса </a:t>
            </a:r>
            <a:r>
              <a:rPr lang="en-US" dirty="0" smtClean="0"/>
              <a:t>JMS</a:t>
            </a:r>
            <a:r>
              <a:rPr lang="ru-RU" dirty="0" smtClean="0"/>
              <a:t>, например, для </a:t>
            </a:r>
            <a:r>
              <a:rPr lang="en-US" dirty="0" err="1" smtClean="0"/>
              <a:t>ActiveMQ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Клиент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Приложение, которое получает и/или отправляет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Издатель </a:t>
            </a:r>
            <a:r>
              <a:rPr lang="en-US" b="1" dirty="0" smtClean="0"/>
              <a:t>JMS (Producer, Publisher).</a:t>
            </a:r>
            <a:r>
              <a:rPr lang="en-US" dirty="0" smtClean="0"/>
              <a:t> </a:t>
            </a:r>
            <a:r>
              <a:rPr lang="ru-RU" dirty="0" smtClean="0"/>
              <a:t>Клиент который создает и отправляет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Получатель </a:t>
            </a:r>
            <a:r>
              <a:rPr lang="en-US" b="1" dirty="0" smtClean="0"/>
              <a:t>JMS (Consumer, Subscriber).</a:t>
            </a:r>
            <a:r>
              <a:rPr lang="en-US" dirty="0" smtClean="0"/>
              <a:t> </a:t>
            </a:r>
            <a:r>
              <a:rPr lang="ru-RU" dirty="0" smtClean="0"/>
              <a:t>Клиент который получает сообщения.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Сообщение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Объект, который содержит данные передаваемые между клиентами.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Очередь </a:t>
            </a:r>
            <a:r>
              <a:rPr lang="en-US" b="1" dirty="0" smtClean="0"/>
              <a:t>JMS.</a:t>
            </a:r>
            <a:r>
              <a:rPr lang="en-US" dirty="0" smtClean="0"/>
              <a:t> </a:t>
            </a:r>
            <a:r>
              <a:rPr lang="ru-RU" dirty="0" smtClean="0"/>
              <a:t>Промежуточный объект для асинхронной передачи сообщения между клиентами. Сообщение может получить ТОЛЬКО один клиент. Гарантируется доставка.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smtClean="0"/>
              <a:t>Топик </a:t>
            </a:r>
            <a:r>
              <a:rPr lang="en-US" b="1" dirty="0" smtClean="0"/>
              <a:t>JMS</a:t>
            </a:r>
            <a:r>
              <a:rPr lang="ru-RU" b="1" dirty="0" smtClean="0"/>
              <a:t>.</a:t>
            </a:r>
            <a:r>
              <a:rPr lang="ru-RU" dirty="0" smtClean="0"/>
              <a:t> Механизм доставки сообщений по принципу </a:t>
            </a:r>
            <a:r>
              <a:rPr lang="en-US" dirty="0" smtClean="0"/>
              <a:t>Publish-Subscribe</a:t>
            </a:r>
            <a:r>
              <a:rPr lang="ru-RU" dirty="0" smtClean="0"/>
              <a:t>. Получить сообщение могут несколько клиентов. Доставка на гарантируется.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6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Соединение с брокером</a:t>
            </a:r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org.apache.activemq.ActiveMQConnectionFactory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brokerURL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value="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tcp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://localhost:61616"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destroy-method="stop"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org.apache.activemq.pool.PooledConnectionFactory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266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JMS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Издатель</a:t>
            </a:r>
          </a:p>
          <a:p>
            <a:endParaRPr lang="ru-RU" dirty="0"/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 id="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class="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org.springframework.jms.core.JmsTemplate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&gt;</a:t>
            </a:r>
          </a:p>
          <a:p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connectionFactory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jmsFactory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84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594</Words>
  <Application>Microsoft Office PowerPoint</Application>
  <PresentationFormat>Экран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j2ee + Spring</vt:lpstr>
      <vt:lpstr>MQ</vt:lpstr>
      <vt:lpstr>MQ</vt:lpstr>
      <vt:lpstr>MQ</vt:lpstr>
      <vt:lpstr>MQ</vt:lpstr>
      <vt:lpstr>JMS</vt:lpstr>
      <vt:lpstr>JMS</vt:lpstr>
      <vt:lpstr>JMS</vt:lpstr>
      <vt:lpstr>JMS</vt:lpstr>
      <vt:lpstr>JMS</vt:lpstr>
      <vt:lpstr>JMS</vt:lpstr>
      <vt:lpstr>JMS</vt:lpstr>
      <vt:lpstr>JMS</vt:lpstr>
      <vt:lpstr>JMS</vt:lpstr>
      <vt:lpstr>Задача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221</cp:revision>
  <dcterms:created xsi:type="dcterms:W3CDTF">2012-09-18T06:05:48Z</dcterms:created>
  <dcterms:modified xsi:type="dcterms:W3CDTF">2015-12-06T19:29:57Z</dcterms:modified>
</cp:coreProperties>
</file>