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6" r:id="rId4"/>
    <p:sldId id="277" r:id="rId5"/>
    <p:sldId id="278" r:id="rId6"/>
    <p:sldId id="290" r:id="rId7"/>
    <p:sldId id="291" r:id="rId8"/>
    <p:sldId id="292" r:id="rId9"/>
    <p:sldId id="293" r:id="rId10"/>
    <p:sldId id="294" r:id="rId11"/>
    <p:sldId id="295" r:id="rId12"/>
    <p:sldId id="279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289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15.10.2013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15.10.2013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15.10.2013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15.10.2013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15.10.2013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15.10.2013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15.10.2013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15.10.2013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15.10.2013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15.10.2013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15.10.2013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94622-6F41-4D08-898D-573420FBC607}" type="datetimeFigureOut">
              <a:rPr lang="ru-RU" smtClean="0"/>
              <a:pPr/>
              <a:t>15.10.2013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000108"/>
            <a:ext cx="7772400" cy="1470025"/>
          </a:xfrm>
        </p:spPr>
        <p:txBody>
          <a:bodyPr/>
          <a:lstStyle/>
          <a:p>
            <a:r>
              <a:rPr lang="en-US" dirty="0" smtClean="0"/>
              <a:t>j2ee + Spring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72" y="3714752"/>
            <a:ext cx="6400800" cy="1752600"/>
          </a:xfrm>
        </p:spPr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2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Сервер приложени</a:t>
            </a:r>
            <a:r>
              <a:rPr lang="ru-RU" dirty="0"/>
              <a:t>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N-Tier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Многоуровневые архитектуры …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Можно добавлять еще слоев, делая 4-, 5-, … </a:t>
            </a:r>
            <a:r>
              <a:rPr lang="en-US" dirty="0" smtClean="0"/>
              <a:t>Tier </a:t>
            </a:r>
            <a:r>
              <a:rPr lang="ru-RU" dirty="0" smtClean="0"/>
              <a:t>приложения. Например, </a:t>
            </a:r>
            <a:r>
              <a:rPr lang="ru-RU" dirty="0" err="1" smtClean="0"/>
              <a:t>балансировщик</a:t>
            </a:r>
            <a:r>
              <a:rPr lang="ru-RU" dirty="0" smtClean="0"/>
              <a:t> нагрузки 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439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ApplicationServer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Но для наших целей достаточно рассмотреть </a:t>
            </a:r>
            <a:r>
              <a:rPr lang="en-US" dirty="0" smtClean="0"/>
              <a:t>3-Tier (</a:t>
            </a:r>
            <a:r>
              <a:rPr lang="ru-RU" dirty="0" smtClean="0"/>
              <a:t>трехуровневые) архитектуры.</a:t>
            </a:r>
            <a:endParaRPr lang="en-US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713" y="1635148"/>
            <a:ext cx="4614574" cy="467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9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/>
              <a:t>Упаковка </a:t>
            </a:r>
            <a:r>
              <a:rPr lang="en-US" sz="3200" dirty="0" smtClean="0"/>
              <a:t>enterprise</a:t>
            </a:r>
            <a:r>
              <a:rPr lang="ru-RU" sz="3200" dirty="0" smtClean="0"/>
              <a:t>-приложений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Нам интересны два способа - </a:t>
            </a:r>
            <a:r>
              <a:rPr lang="en-US" dirty="0" smtClean="0"/>
              <a:t>.war </a:t>
            </a:r>
            <a:r>
              <a:rPr lang="ru-RU" dirty="0" smtClean="0"/>
              <a:t>и </a:t>
            </a:r>
            <a:r>
              <a:rPr lang="en-US" dirty="0" smtClean="0"/>
              <a:t>.ear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/>
              <a:t>.war – Web</a:t>
            </a:r>
            <a:r>
              <a:rPr lang="ru-RU" dirty="0" smtClean="0"/>
              <a:t> </a:t>
            </a:r>
            <a:r>
              <a:rPr lang="en-US" dirty="0" smtClean="0"/>
              <a:t>Archive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/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/>
              <a:t>Включает зависимости (</a:t>
            </a:r>
            <a:r>
              <a:rPr lang="en-US" dirty="0" smtClean="0"/>
              <a:t>WEB-INF/lib)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/>
              <a:t>Включает все классы (как </a:t>
            </a:r>
            <a:r>
              <a:rPr lang="en-US" dirty="0" smtClean="0"/>
              <a:t>jar, </a:t>
            </a:r>
            <a:r>
              <a:rPr lang="ru-RU" dirty="0" smtClean="0"/>
              <a:t>но в </a:t>
            </a:r>
            <a:r>
              <a:rPr lang="en-US" dirty="0" smtClean="0"/>
              <a:t>WEB-INF/classes)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/>
              <a:t>Включает конфигурационный файл </a:t>
            </a:r>
            <a:r>
              <a:rPr lang="en-US" dirty="0" smtClean="0"/>
              <a:t>web.xml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/>
              <a:t>.ear – Enterprise Archive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/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/>
              <a:t>Может включать в себя несколько </a:t>
            </a:r>
            <a:r>
              <a:rPr lang="en-US" dirty="0" smtClean="0"/>
              <a:t>.war </a:t>
            </a:r>
            <a:r>
              <a:rPr lang="ru-RU" dirty="0" smtClean="0"/>
              <a:t>архивов (соответственно несколько приложений)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/>
              <a:t>Содержит файлы описания приложений, например, </a:t>
            </a:r>
            <a:r>
              <a:rPr lang="en-US" dirty="0" smtClean="0"/>
              <a:t>weblogic-application.xml</a:t>
            </a:r>
            <a:r>
              <a:rPr lang="ru-RU" dirty="0" smtClean="0"/>
              <a:t> или в общем случае </a:t>
            </a:r>
            <a:r>
              <a:rPr lang="en-US" dirty="0" smtClean="0"/>
              <a:t>application.xml</a:t>
            </a:r>
          </a:p>
        </p:txBody>
      </p:sp>
    </p:spTree>
    <p:extLst>
      <p:ext uri="{BB962C8B-B14F-4D97-AF65-F5344CB8AC3E}">
        <p14:creationId xmlns:p14="http://schemas.microsoft.com/office/powerpoint/2010/main" val="236800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/>
              <a:t>War </a:t>
            </a:r>
            <a:r>
              <a:rPr lang="ru-RU" sz="3200" dirty="0"/>
              <a:t>с помощью </a:t>
            </a:r>
            <a:r>
              <a:rPr lang="en-US" sz="3200" dirty="0" smtClean="0"/>
              <a:t>maven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packaging&gt;war&lt;/packaging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&lt;build&gt;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plugins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...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plugin&gt;           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org.apache.maven.plugins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&gt;maven-war-plugin&lt;/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webXml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\main\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webapp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\WEB-INF\web.xml&lt;/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webXml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       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&lt;/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plugin&gt;      		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...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&lt;/plugins&gt;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&lt;/build&gt;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10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/>
              <a:t>Содержимое проекта для </a:t>
            </a:r>
            <a:r>
              <a:rPr lang="en-US" sz="3200" dirty="0"/>
              <a:t>war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cs typeface="Courier New" pitchFamily="49" charset="0"/>
              </a:rPr>
              <a:t>В общем такое же как и для обычного </a:t>
            </a:r>
            <a:r>
              <a:rPr lang="en-US" dirty="0" smtClean="0">
                <a:cs typeface="Courier New" pitchFamily="49" charset="0"/>
              </a:rPr>
              <a:t>maven </a:t>
            </a:r>
            <a:r>
              <a:rPr lang="ru-RU" dirty="0" smtClean="0">
                <a:cs typeface="Courier New" pitchFamily="49" charset="0"/>
              </a:rPr>
              <a:t>проекта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cs typeface="Courier New" pitchFamily="49" charset="0"/>
              </a:rPr>
              <a:t>Нужна дополнительная директория </a:t>
            </a:r>
            <a:r>
              <a:rPr lang="en-US" dirty="0" err="1" smtClean="0">
                <a:cs typeface="Courier New" pitchFamily="49" charset="0"/>
              </a:rPr>
              <a:t>src</a:t>
            </a:r>
            <a:r>
              <a:rPr lang="en-US" dirty="0" smtClean="0">
                <a:cs typeface="Courier New" pitchFamily="49" charset="0"/>
              </a:rPr>
              <a:t>/main/</a:t>
            </a:r>
            <a:r>
              <a:rPr lang="en-US" dirty="0" err="1" smtClean="0">
                <a:cs typeface="Courier New" pitchFamily="49" charset="0"/>
              </a:rPr>
              <a:t>webapp</a:t>
            </a:r>
            <a:endParaRPr lang="en-US" dirty="0">
              <a:cs typeface="Courier New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" y="1772816"/>
            <a:ext cx="20097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8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web.xml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cs typeface="Courier New" pitchFamily="49" charset="0"/>
              </a:rPr>
              <a:t>Содержимое </a:t>
            </a:r>
            <a:r>
              <a:rPr lang="en-US" dirty="0" smtClean="0">
                <a:cs typeface="Courier New" pitchFamily="49" charset="0"/>
              </a:rPr>
              <a:t>beans-web.xml </a:t>
            </a:r>
            <a:r>
              <a:rPr lang="ru-RU" dirty="0" smtClean="0">
                <a:cs typeface="Courier New" pitchFamily="49" charset="0"/>
              </a:rPr>
              <a:t>такое же как и обычно для </a:t>
            </a:r>
            <a:r>
              <a:rPr lang="en-US" dirty="0" smtClean="0">
                <a:cs typeface="Courier New" pitchFamily="49" charset="0"/>
              </a:rPr>
              <a:t>beans.xml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cs typeface="Courier New" pitchFamily="49" charset="0"/>
              </a:rPr>
              <a:t>Содержимое </a:t>
            </a:r>
            <a:r>
              <a:rPr lang="en-US" dirty="0" smtClean="0">
                <a:cs typeface="Courier New" pitchFamily="49" charset="0"/>
              </a:rPr>
              <a:t>web.xml: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web-app version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="2.4"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="http://java.sun.com/xml/ns/j2ee"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xmlns:xsi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="http://www.w3.org/2001/XMLSchema-instance"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xsi:schemaLocation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="http://java.sun.com/xml/ns/j2ee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      http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://java.sun.com/xml/ns/j2ee/web-app_2_4.xsd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"&gt;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&lt;display-name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&gt;...&lt;/display-name&gt;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&lt;context-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-name&gt;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contextConfigLocation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-name&gt;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-value&gt;/WEB-INF/beans-web.xml&lt;/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-value&gt;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context-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listener&gt;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&lt;listener-class&gt;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org.springframework.web.context.ContextLoaderListener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listener-class&gt;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listener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&lt;/web-app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75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ear </a:t>
            </a:r>
            <a:r>
              <a:rPr lang="ru-RU" sz="3200" dirty="0"/>
              <a:t>с помощью </a:t>
            </a:r>
            <a:r>
              <a:rPr lang="en-US" sz="3200" dirty="0" smtClean="0"/>
              <a:t>maven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&lt;packaging&gt;ear&lt;/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packaging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&lt;build&gt;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plugins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...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plugin&gt;           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&gt;maven-ear-plugin&lt;/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modules&gt;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webModule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ru.mrdekk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&gt;warp&lt;/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contextRoot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&gt;/warp&lt;/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contextRoot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webModule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modules&gt;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displayName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&gt;WAR-Project&lt;/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displayName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generateApplicationXml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&gt;true&lt;/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generateApplicationXml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resourcesDir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&gt;target/classes&lt;/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resourcesDir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plugin&gt;      		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...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&lt;/plugins&gt;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&lt;/build&gt;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51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/>
              <a:t>Содержимое проекта для </a:t>
            </a:r>
            <a:r>
              <a:rPr lang="en-US" sz="3200" dirty="0" smtClean="0"/>
              <a:t>ear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cs typeface="Courier New" pitchFamily="49" charset="0"/>
              </a:rPr>
              <a:t>Создаем </a:t>
            </a:r>
            <a:r>
              <a:rPr lang="en-US" dirty="0" err="1" smtClean="0">
                <a:cs typeface="Courier New" pitchFamily="49" charset="0"/>
              </a:rPr>
              <a:t>earcontent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ru-RU" dirty="0" smtClean="0">
                <a:cs typeface="Courier New" pitchFamily="49" charset="0"/>
              </a:rPr>
              <a:t>и размещаем в нем необходимые конфигурации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20764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weblogic-application.xml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cs typeface="Courier New" pitchFamily="49" charset="0"/>
              </a:rPr>
              <a:t>Содержимое </a:t>
            </a:r>
            <a:r>
              <a:rPr lang="en-US" dirty="0" smtClean="0">
                <a:cs typeface="Courier New" pitchFamily="49" charset="0"/>
              </a:rPr>
              <a:t>weblogic-application.xml: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&lt;?xml version=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"1.0" encoding="UTF-8"?&gt;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weblogic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-application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"http://www.bea.com/ns/weblogic/90" 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application-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-name&gt;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webapp.encoding.default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-name&gt;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-value&gt;UTF-8&lt;/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-value&gt;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application-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prefer-application-packages&gt;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&lt;package-name&gt;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org.joda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.*&lt;/package-name&gt;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package-name&gt;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org.springframework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.*&lt;/package-name&gt;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package-name&gt;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org.eclipse.persistence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.*&lt;/package-name&gt;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prefer-application-packages&gt;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weblogic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-application&gt;</a:t>
            </a:r>
          </a:p>
        </p:txBody>
      </p:sp>
    </p:spTree>
    <p:extLst>
      <p:ext uri="{BB962C8B-B14F-4D97-AF65-F5344CB8AC3E}">
        <p14:creationId xmlns:p14="http://schemas.microsoft.com/office/powerpoint/2010/main" val="158936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war &amp; ear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cs typeface="Courier New" pitchFamily="49" charset="0"/>
              </a:rPr>
              <a:t>Примеры смотрите в </a:t>
            </a:r>
            <a:r>
              <a:rPr lang="en-US" dirty="0" err="1" smtClean="0">
                <a:cs typeface="Courier New" pitchFamily="49" charset="0"/>
              </a:rPr>
              <a:t>git</a:t>
            </a:r>
            <a:endParaRPr lang="en-US" dirty="0" smtClean="0"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cs typeface="Courier New" pitchFamily="49" charset="0"/>
              </a:rPr>
              <a:t>Также в скриншотах пример создания домена </a:t>
            </a:r>
            <a:r>
              <a:rPr lang="en-US" dirty="0" err="1" smtClean="0">
                <a:cs typeface="Courier New" pitchFamily="49" charset="0"/>
              </a:rPr>
              <a:t>weblogic</a:t>
            </a:r>
            <a:r>
              <a:rPr lang="ru-RU" dirty="0" smtClean="0">
                <a:cs typeface="Courier New" pitchFamily="49" charset="0"/>
              </a:rPr>
              <a:t>, который я сейчас покажу на практике.</a:t>
            </a:r>
            <a:endParaRPr lang="en-US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86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Application Server. </a:t>
            </a:r>
            <a:r>
              <a:rPr lang="ru-RU" sz="3200" dirty="0" smtClean="0"/>
              <a:t>Что это?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Как это делают обычно?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Какие проблемы Вы здесь видите?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9888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74" y="1484784"/>
            <a:ext cx="6820852" cy="293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2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/>
              <a:t>Задача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>
                <a:cs typeface="Courier New" pitchFamily="49" charset="0"/>
              </a:rPr>
              <a:t>Создать и настроить домен </a:t>
            </a:r>
            <a:r>
              <a:rPr lang="en-US" dirty="0" err="1" smtClean="0">
                <a:cs typeface="Courier New" pitchFamily="49" charset="0"/>
              </a:rPr>
              <a:t>WebLogic</a:t>
            </a:r>
            <a:endParaRPr lang="ru-RU" dirty="0">
              <a:cs typeface="Courier New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cs typeface="Courier New" pitchFamily="49" charset="0"/>
              </a:rPr>
              <a:t>Преобразовать ваш проект </a:t>
            </a:r>
            <a:r>
              <a:rPr lang="en-US" dirty="0" smtClean="0">
                <a:cs typeface="Courier New" pitchFamily="49" charset="0"/>
              </a:rPr>
              <a:t>maven </a:t>
            </a:r>
            <a:r>
              <a:rPr lang="ru-RU" dirty="0" smtClean="0">
                <a:cs typeface="Courier New" pitchFamily="49" charset="0"/>
              </a:rPr>
              <a:t>в многомодульный проект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cs typeface="Courier New" pitchFamily="49" charset="0"/>
              </a:rPr>
              <a:t>Преобразовать проект из задания лекции 1 в </a:t>
            </a:r>
            <a:r>
              <a:rPr lang="en-US" dirty="0" smtClean="0">
                <a:cs typeface="Courier New" pitchFamily="49" charset="0"/>
              </a:rPr>
              <a:t>war </a:t>
            </a:r>
            <a:r>
              <a:rPr lang="ru-RU" dirty="0" smtClean="0">
                <a:cs typeface="Courier New" pitchFamily="49" charset="0"/>
              </a:rPr>
              <a:t>проект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cs typeface="Courier New" pitchFamily="49" charset="0"/>
              </a:rPr>
              <a:t>Создать проект </a:t>
            </a:r>
            <a:r>
              <a:rPr lang="en-US" dirty="0" smtClean="0">
                <a:cs typeface="Courier New" pitchFamily="49" charset="0"/>
              </a:rPr>
              <a:t>&lt;</a:t>
            </a:r>
            <a:r>
              <a:rPr lang="ru-RU" dirty="0" smtClean="0">
                <a:cs typeface="Courier New" pitchFamily="49" charset="0"/>
              </a:rPr>
              <a:t>имя проекта</a:t>
            </a:r>
            <a:r>
              <a:rPr lang="en-US" dirty="0" smtClean="0">
                <a:cs typeface="Courier New" pitchFamily="49" charset="0"/>
              </a:rPr>
              <a:t>&gt;-deploy</a:t>
            </a:r>
            <a:r>
              <a:rPr lang="ru-RU" dirty="0" smtClean="0">
                <a:cs typeface="Courier New" pitchFamily="49" charset="0"/>
              </a:rPr>
              <a:t>, тип </a:t>
            </a:r>
            <a:r>
              <a:rPr lang="en-US" dirty="0" smtClean="0">
                <a:cs typeface="Courier New" pitchFamily="49" charset="0"/>
              </a:rPr>
              <a:t>ear</a:t>
            </a:r>
            <a:endParaRPr lang="ru-RU" dirty="0" smtClean="0">
              <a:cs typeface="Courier New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cs typeface="Courier New" pitchFamily="49" charset="0"/>
              </a:rPr>
              <a:t>Выполнить </a:t>
            </a:r>
            <a:r>
              <a:rPr lang="en-US" dirty="0" smtClean="0">
                <a:cs typeface="Courier New" pitchFamily="49" charset="0"/>
              </a:rPr>
              <a:t>deploy </a:t>
            </a:r>
            <a:r>
              <a:rPr lang="ru-RU" dirty="0" smtClean="0">
                <a:cs typeface="Courier New" pitchFamily="49" charset="0"/>
              </a:rPr>
              <a:t>вашего проекта на </a:t>
            </a:r>
            <a:r>
              <a:rPr lang="en-US" dirty="0" err="1" smtClean="0">
                <a:cs typeface="Courier New" pitchFamily="49" charset="0"/>
              </a:rPr>
              <a:t>ApplicationServer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WebLogic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ru-RU" dirty="0" smtClean="0">
                <a:cs typeface="Courier New" pitchFamily="49" charset="0"/>
              </a:rPr>
              <a:t>в ваш созданный домен</a:t>
            </a:r>
          </a:p>
        </p:txBody>
      </p:sp>
    </p:spTree>
    <p:extLst>
      <p:ext uri="{BB962C8B-B14F-4D97-AF65-F5344CB8AC3E}">
        <p14:creationId xmlns:p14="http://schemas.microsoft.com/office/powerpoint/2010/main" val="324044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ApplicationServer</a:t>
            </a:r>
            <a:r>
              <a:rPr lang="en-US" sz="3200" dirty="0" smtClean="0"/>
              <a:t>. </a:t>
            </a:r>
            <a:r>
              <a:rPr lang="ru-RU" sz="3200" dirty="0" smtClean="0"/>
              <a:t>Что это?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Как это делают обычно?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Какие проблемы Вы здесь видите?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 что если нам необходимо загрузить обновление нашей программы?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 что если нам необходимо соединение с базой данных, как мы это обеспечим?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Как будет </a:t>
            </a:r>
            <a:r>
              <a:rPr lang="ru-RU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проводится </a:t>
            </a:r>
            <a:r>
              <a:rPr lang="ru-RU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управление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временем жизни ресурсов?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9888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74" y="1484784"/>
            <a:ext cx="6820852" cy="293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3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ApplicationServer</a:t>
            </a:r>
            <a:r>
              <a:rPr lang="en-US" sz="3200" dirty="0" smtClean="0"/>
              <a:t>. </a:t>
            </a:r>
            <a:r>
              <a:rPr lang="ru-RU" sz="3200" dirty="0" smtClean="0"/>
              <a:t>Что это?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980728"/>
            <a:ext cx="8286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Что бы Вы могли предложить для решения указанных проблем?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/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что если нам необходимо загрузить обновление нашей программы?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А что если нам необходимо соединение с базой данных, как мы это обеспечим?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Как будет проводится управлением временем жизни ресурсов?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Решение подсказывает заголовок слайда, но не будем торопиться.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747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N-Tier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Многоуровневые архитектуры …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Когда-то приложения были простыми:</a:t>
            </a:r>
            <a:endParaRPr lang="en-US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687" y="2636912"/>
            <a:ext cx="19526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2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N-Tier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Многоуровневые архитектуры …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Но потом, понадобилось обособить базу данных. Появились СУБД: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276872"/>
            <a:ext cx="50101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5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N-Tier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Многоуровневые архитектуры …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Но были проблемы, разные … Как вы думаете, какие?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169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N-Tier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Многоуровневые архитектуры …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Но были проблемы, разные … Как вы думаете, какие?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ru-RU" dirty="0" smtClean="0"/>
              <a:t>Обновление данных в СУБД (+Транзакции)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ru-RU" dirty="0" smtClean="0"/>
              <a:t>Версионность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ru-RU" dirty="0" smtClean="0"/>
              <a:t>Обновление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ru-RU" dirty="0" smtClean="0"/>
              <a:t>Управление слоем бизнес-логики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ru-RU" dirty="0" smtClean="0"/>
              <a:t>Сокрытие слоя бизнес логики, как средство борьбы с пиратством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Понадобилось выделение слоя бизнес-логики 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307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N-Tier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Многоуровневые архитектуры …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Понадобилось выделение слоя бизнес-логики …</a:t>
            </a:r>
            <a:endParaRPr lang="en-US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988840"/>
            <a:ext cx="4269709" cy="458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0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3518</TotalTime>
  <Words>731</Words>
  <Application>Microsoft Office PowerPoint</Application>
  <PresentationFormat>Экран (4:3)</PresentationFormat>
  <Paragraphs>193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Office Theme</vt:lpstr>
      <vt:lpstr>j2ee + Spring</vt:lpstr>
      <vt:lpstr>Application Server. Что это?</vt:lpstr>
      <vt:lpstr>ApplicationServer. Что это?</vt:lpstr>
      <vt:lpstr>ApplicationServer. Что это?</vt:lpstr>
      <vt:lpstr>N-Tier</vt:lpstr>
      <vt:lpstr>N-Tier</vt:lpstr>
      <vt:lpstr>N-Tier</vt:lpstr>
      <vt:lpstr>N-Tier</vt:lpstr>
      <vt:lpstr>N-Tier</vt:lpstr>
      <vt:lpstr>N-Tier</vt:lpstr>
      <vt:lpstr>ApplicationServer</vt:lpstr>
      <vt:lpstr>Упаковка enterprise-приложений</vt:lpstr>
      <vt:lpstr>War с помощью maven</vt:lpstr>
      <vt:lpstr>Содержимое проекта для war</vt:lpstr>
      <vt:lpstr>web.xml</vt:lpstr>
      <vt:lpstr>ear с помощью maven</vt:lpstr>
      <vt:lpstr>Содержимое проекта для ear</vt:lpstr>
      <vt:lpstr>weblogic-application.xml</vt:lpstr>
      <vt:lpstr>war &amp; ear</vt:lpstr>
      <vt:lpstr>Задача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</dc:title>
  <dc:creator>Малых Денис</dc:creator>
  <cp:lastModifiedBy>Малых Денис</cp:lastModifiedBy>
  <cp:revision>127</cp:revision>
  <dcterms:created xsi:type="dcterms:W3CDTF">2012-09-18T06:05:48Z</dcterms:created>
  <dcterms:modified xsi:type="dcterms:W3CDTF">2013-10-15T04:06:34Z</dcterms:modified>
</cp:coreProperties>
</file>