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8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94622-6F41-4D08-898D-573420FBC607}" type="datetimeFigureOut">
              <a:rPr lang="ru-RU" smtClean="0"/>
              <a:pPr/>
              <a:t>21.10.2013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AA03-7BD0-469C-B77F-1933E0E304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en-US" dirty="0" smtClean="0"/>
              <a:t>j2ee + Spring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472" y="3714752"/>
            <a:ext cx="6400800" cy="1752600"/>
          </a:xfrm>
        </p:spPr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en-US" dirty="0" smtClean="0"/>
              <a:t>JNDI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«Вам нужно задать некоторые конфигурационные параметры, например, температуру при которой включается кондиционер в нашей системе интеллектуального кондиционирования. Как бы вы организовали это?»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«Вам нужно задать некоторые конфигурационные параметры, например, температуру при которой включается кондиционер в нашей системе интеллектуального кондиционирования. Как бы вы организовали это?»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Hard-coded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beans.xml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сервис (админка)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Вопрос: «Вам нужно задать некоторые конфигурационные параметры, например, температуру при которой включается кондиционер в нашей системе интеллектуального кондиционирования. Как бы вы организовали это?»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Hard-coded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beans.xml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Web-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сервис (админка)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 использовании серверов приложений удобным вариантом является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JNDI.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Сначала создадим файл с «биндингами»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C:\&lt;somewhere&gt;\jndi-tutorial\.bindings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=ru.mrdekk.j2ee.lec3.jndi.ComfortableTemperature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1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FactoryName</a:t>
            </a:r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=ru.mrdekk.j2ee.lec3.jndi.ComfortableTemperatureFactory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/0/Type=ref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/0/Encoding=String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/0/Content=defs://comfortable-temperature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/1/Type=temperature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/1/Encoding=String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RefAddr</a:t>
            </a: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/1/Content=22.5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Потом создадим в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WebLogic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 ссылка на эти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foreign-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-provider&gt;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initial-context-factory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com.sun.jndi.fscontext.RefFSContextFactory</a:t>
            </a: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initial-context-factory&gt;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&lt;provider-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&gt;file:/C:/Works/wls.configs/jndi-tutorial&lt;/provider-url&gt;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&lt;foreign-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-link&gt;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&lt;local-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&lt;/local-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&lt;remote-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&lt;/remote-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&lt;/foreign-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-link&gt;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foreign-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-provider&gt;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Теперь напишем классы, которые эти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будут представлять у нас в коде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См.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ComfortableTemperatureFactory</a:t>
            </a:r>
            <a:endParaRPr lang="ru-RU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А теперь класс который будет этим пользоваться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См.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GenericBean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656" y="1000108"/>
            <a:ext cx="828680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Ну и соответственно зададим все это дело в бобах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&lt;!--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jee:jndi-lookup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org.springframework.jndi.JndiObjectFactoryBean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jndiName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value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lookupOnStartup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value="true"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genericBean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-method="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class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="ru.mrdekk.j2ee.lec3.GenericBean"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property name="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ref="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comfortableTemperature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bean&gt;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Задача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журналирование в </a:t>
            </a:r>
            <a:r>
              <a:rPr lang="en-US" dirty="0" err="1" smtClean="0">
                <a:cs typeface="Courier New" pitchFamily="49" charset="0"/>
              </a:rPr>
              <a:t>WebLogic</a:t>
            </a:r>
            <a:endParaRPr lang="ru-RU" dirty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Настроить удаленную отладку в </a:t>
            </a:r>
            <a:r>
              <a:rPr lang="en-US" dirty="0" err="1" smtClean="0">
                <a:cs typeface="Courier New" pitchFamily="49" charset="0"/>
              </a:rPr>
              <a:t>WebLogic</a:t>
            </a:r>
            <a:endParaRPr lang="en-US" dirty="0" smtClean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Для учебного проекта сделать </a:t>
            </a:r>
            <a:r>
              <a:rPr lang="en-US" dirty="0" smtClean="0">
                <a:cs typeface="Courier New" pitchFamily="49" charset="0"/>
              </a:rPr>
              <a:t>JNDI </a:t>
            </a:r>
            <a:r>
              <a:rPr lang="ru-RU" dirty="0" smtClean="0">
                <a:cs typeface="Courier New" pitchFamily="49" charset="0"/>
              </a:rPr>
              <a:t>настройки склада со следующими параметрами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Максимальное количество элементов на складе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Максимальное количество объектов одного типа на складе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Частота обновления номенклатуры (будет использоваться в дальнейшем, на данный момент – просто число)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smtClean="0">
                <a:cs typeface="Courier New" pitchFamily="49" charset="0"/>
              </a:rPr>
              <a:t>Наименование склада</a:t>
            </a:r>
            <a:endParaRPr lang="en-US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Однако, сначала несколько вещей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Log4j</a:t>
            </a:r>
          </a:p>
          <a:p>
            <a:pPr marL="285750" indent="-285750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Удаленная отладка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9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Замечательная библиотека журналирования для </a:t>
            </a:r>
            <a:r>
              <a:rPr lang="en-US" dirty="0" smtClean="0"/>
              <a:t>Java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Уровни журналирования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TRACE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все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DEBUG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отладочную информацию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информационные сообщения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WARN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сообщения о некорректных ситуациях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ERROR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сообщения об ошибках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FATAL –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писать сообщения о фатальных ошибках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Задается самый верхний доступный уровень, т.е. если вы задали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то в лог будут писаться сообщения уровней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INFO, WARN, ERROR, FATAL.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1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Замечательная библиотека журналирования для </a:t>
            </a:r>
            <a:r>
              <a:rPr lang="en-US" dirty="0" smtClean="0"/>
              <a:t>Java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Зависимости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&gt;log4j&lt;/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&gt;log4j&lt;/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version&gt;1.2.15&lt;/version&gt;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scope&gt;runtime&lt;/scope&gt;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2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Замечательная библиотека журналирования для </a:t>
            </a:r>
            <a:r>
              <a:rPr lang="en-US" dirty="0" smtClean="0"/>
              <a:t>Java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Зависимости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slf4j)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для сервера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&gt;org.slf4j&lt;/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&gt;slf4j-api&lt;/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version&gt;1.7.2&lt;/version&gt;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&gt;org.slf4j&lt;/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&gt;jcl-over-slf4j&lt;/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version&gt;1.7.2&lt;/version&gt;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scope&gt;runtime&lt;/scope&gt;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&gt;org.slf4j&lt;/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groupId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&gt;slf4j-log4j12&lt;/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artifactId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version&gt;1.7.2&lt;/version&gt;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scope&gt;runtime&lt;/scope&gt;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&lt;/dependency&gt;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94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/>
              <a:t>Замечательная библиотека журналирования для </a:t>
            </a:r>
            <a:r>
              <a:rPr lang="en-US" dirty="0" smtClean="0"/>
              <a:t>Java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...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Применение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SomeClass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private static final Logger log =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LoggerFactory.getLogger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SomeClass.class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someMethod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 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    log.info( “do some logging” );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log4j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Конфигурационный файл (для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WebLogic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необходимо положить в папку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рядом с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config.xml)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log4j.rootLogger=warn,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file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log4j.appender.stdout=org.apache.log4j.ConsoleAppender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log4j.appender.stdout.target=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log4j.appender.stdout.layout=org.apache.log4j.PatternLayout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log4j.appender.stdout.layout.conversionPattern=%d{ABSOLUTE} %5p %t %c{1}:%M:%L - %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m%n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log4j.appender.file=org.apache.log4j.FileAppender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log4j.appender.file.file=myproject.log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log4j.appender.file.layout=org.apache.log4j.PatternLayout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log4j.appender.file.layout.conversionPattern=%d{ABSOLUTE} %5p %t %c{1}:%M:%L - %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m%n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log4j.appender.debugfile=org.apache.log4j.FileAppender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log4j.appender.debugfile.file=myproject-debug.log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log4j.appender.debugfile.layout=org.apache.log4j.PatternLayout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log4j.appender.debugfile.layout.conversionPattern=%d{ABSOLUTE} %5p %t %c{1}:%M:%L - %</a:t>
            </a:r>
            <a:r>
              <a:rPr 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m%n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log4j.logger.com.my.app.somepackage=DEBUG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debugfile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log4j.logger.com.my.app.somepackage.subpackage.ClassName=INFO</a:t>
            </a: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9888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8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ru-RU" sz="3200" dirty="0" smtClean="0"/>
              <a:t>Настройки </a:t>
            </a:r>
            <a:r>
              <a:rPr lang="en-US" sz="3200" dirty="0" err="1" smtClean="0"/>
              <a:t>WebLogic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Редактируем файл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bin/startWebLogic.cmd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 JAVA_OPTIONS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= ...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обавляем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Xdebug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Xnoagent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Xrunjdwp:server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y,suspend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n,transport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dt_socket,address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=8000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Удаленная отладка – можно соединяться на порт 8000)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ru-RU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-Dlog4j.configuration=file:///&lt;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путь до папки </a:t>
            </a:r>
            <a:r>
              <a:rPr 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&gt;/log4j.properties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чтобы работал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log4j 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slf4j </a:t>
            </a:r>
            <a:r>
              <a:rPr lang="ru-RU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для серверных приложений)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6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JNDI</a:t>
            </a:r>
            <a:endParaRPr lang="ru-RU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28596" y="714356"/>
            <a:ext cx="82868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596" y="1000108"/>
            <a:ext cx="82868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JNDI – Java Naming and Directory Interface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«Это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 API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,  организованный в виде служб каталогов, который позволяет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Java-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клиентам открывать и просматривать данные и объекты по их именам»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 algn="r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Courier New" pitchFamily="49" charset="0"/>
              </a:rPr>
              <a:t>Wikipedia</a:t>
            </a:r>
          </a:p>
          <a:p>
            <a:pPr algn="r">
              <a:buClr>
                <a:schemeClr val="tx1">
                  <a:lumMod val="85000"/>
                  <a:lumOff val="15000"/>
                </a:schemeClr>
              </a:buClr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811</Words>
  <Application>Microsoft Office PowerPoint</Application>
  <PresentationFormat>On-screen Show (4:3)</PresentationFormat>
  <Paragraphs>191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j2ee + Spring</vt:lpstr>
      <vt:lpstr>Однако, сначала несколько вещей</vt:lpstr>
      <vt:lpstr>log4j</vt:lpstr>
      <vt:lpstr>log4j</vt:lpstr>
      <vt:lpstr>log4j</vt:lpstr>
      <vt:lpstr>log4j</vt:lpstr>
      <vt:lpstr>log4j</vt:lpstr>
      <vt:lpstr>Настройки WebLogic</vt:lpstr>
      <vt:lpstr>JNDI</vt:lpstr>
      <vt:lpstr>JNDI</vt:lpstr>
      <vt:lpstr>JNDI</vt:lpstr>
      <vt:lpstr>JNDI</vt:lpstr>
      <vt:lpstr>JNDI</vt:lpstr>
      <vt:lpstr>JNDI</vt:lpstr>
      <vt:lpstr>JNDI</vt:lpstr>
      <vt:lpstr>JNDI</vt:lpstr>
      <vt:lpstr>Задача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</dc:title>
  <dc:creator>Малых Денис</dc:creator>
  <cp:lastModifiedBy>MrDekk</cp:lastModifiedBy>
  <cp:revision>150</cp:revision>
  <dcterms:created xsi:type="dcterms:W3CDTF">2012-09-18T06:05:48Z</dcterms:created>
  <dcterms:modified xsi:type="dcterms:W3CDTF">2013-10-21T06:40:21Z</dcterms:modified>
</cp:coreProperties>
</file>