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90" r:id="rId5"/>
    <p:sldId id="291" r:id="rId6"/>
    <p:sldId id="292" r:id="rId7"/>
    <p:sldId id="293" r:id="rId8"/>
    <p:sldId id="303" r:id="rId9"/>
    <p:sldId id="294" r:id="rId10"/>
    <p:sldId id="304" r:id="rId11"/>
    <p:sldId id="305" r:id="rId12"/>
    <p:sldId id="295" r:id="rId13"/>
    <p:sldId id="296" r:id="rId14"/>
    <p:sldId id="297" r:id="rId15"/>
    <p:sldId id="298" r:id="rId16"/>
    <p:sldId id="306" r:id="rId17"/>
    <p:sldId id="299" r:id="rId18"/>
    <p:sldId id="300" r:id="rId19"/>
    <p:sldId id="307" r:id="rId20"/>
    <p:sldId id="308" r:id="rId21"/>
    <p:sldId id="301" r:id="rId22"/>
    <p:sldId id="302" r:id="rId23"/>
    <p:sldId id="28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вс 25.10.15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r>
              <a:rPr lang="ru-RU" dirty="0" smtClean="0"/>
              <a:t>.</a:t>
            </a:r>
          </a:p>
          <a:p>
            <a:r>
              <a:rPr lang="en-US" dirty="0" smtClean="0"/>
              <a:t>JNDI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Удаленная отладка. Настройки </a:t>
            </a:r>
            <a:r>
              <a:rPr lang="en-US" sz="3200" dirty="0" smtClean="0"/>
              <a:t>STS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специальный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лаунчер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Remote Java Application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5142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Удаленная отладка. Настройки </a:t>
            </a:r>
            <a:r>
              <a:rPr lang="en-US" sz="3200" dirty="0" smtClean="0"/>
              <a:t>STS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специальный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лаунчер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Remote Java Application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5142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 – Java Naming and Directory Interface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«Это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 API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,  организованный в виде служб каталогов, который позволяет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клиентам открывать и просматривать данные и объекты по их именам»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algn="r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Wikipedia</a:t>
            </a:r>
          </a:p>
          <a:p>
            <a:pPr algn="r"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«Вам нужно задать некоторые конфигурационные параметры, например, температуру при которой включается кондиционер в нашей системе интеллектуального кондиционирования. Как бы вы организовали это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?»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«У вас есть объекты, которые предоставляет сервер приложений (например, источник данных). Как организовать получение приложением этого объекта? А в виде объекта, а не строки?»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«Вам нужно задать некоторые конфигурационные параметры, например, температуру при которой включается кондиционер в нашей системе интеллектуального кондиционирования. Как бы вы организовали это?»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Hard-coded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beans.xml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сервис (админка)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«Вам нужно задать некоторые конфигурационные параметры, например, температуру при которой включается кондиционер в нашей системе интеллектуального кондиционирования. Как бы вы организовали это?»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Hard-coded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beans.xml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Web-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сервис (админка)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использовании серверов приложений удобным вариантом является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как же второй вопрос?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«У вас есть объекты, которые предоставляет сервер приложений (например, источник данных). Как организовать получение приложением этого объекта? А в виде объекта, а не строки?»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 !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Сначала создадим файл с «биндингами»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C:\&lt;somewhere&gt;\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jndi-tutorial\Config\.bindings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=ru.malykh.da.lec3.jndi.ComfortableTemperature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FactoryName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=ru.malykh.da.lec3.jndi.ComfortableTemperatureFactory</a:t>
            </a:r>
            <a:endParaRPr lang="en-US" sz="11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/0/Type=ref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/0/Encoding=String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/0/Content=defs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://comfortable-temperature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/1/Type=temperature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/1/Encoding=String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/1/Content=22.5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Пользуясь файлами из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providerutil-1.2.jar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fscontext-1.2-beta-3.jar)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модуль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com.sun.jndi.fscontext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Сначала размещаем их по пути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/modules/com/sun/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fscontext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/main</a:t>
            </a:r>
          </a:p>
        </p:txBody>
      </p:sp>
    </p:spTree>
    <p:extLst>
      <p:ext uri="{BB962C8B-B14F-4D97-AF65-F5344CB8AC3E}">
        <p14:creationId xmlns:p14="http://schemas.microsoft.com/office/powerpoint/2010/main" val="14196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Пользуясь файлами из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providerutil-1.2.jar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fscontext-1.2-beta-3.jar)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модуль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com.sun.jndi.fscontext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/modules/com/sun/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fscontext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/main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Файл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&lt;module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="urn:jboss:module:1.0"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com.sun.jndi.fscontext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resource-root path="providerutil-1.2.jar"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resource-root path="fscontext-1.2-beta-3.jar"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javax.api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org.jboss.invocation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&lt;/module&gt;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err="1" smtClean="0"/>
              <a:t>Журналирование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Почему это важно?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 всегда есть возможность удаленной отладки (!)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 всегда возможно в отладке отследить нужную проблему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 вас на стенде она не повторяется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Гейзенбаг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 служить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потверждением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при «разборе полетов»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Пользуясь файлами из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providerutil-1.2.jar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fscontext-1.2-beta-3.jar)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модуль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com.sun.jndi.fscontext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Редактируем файл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standalone.xml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/standalone/configuration/standalone.xml)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="urn:jboss:domain:naming:2.0"&gt;		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external-context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java:global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module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com.sun.jndi.fscontext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class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javax.naming.InitialContext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cache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name="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java.naming.factory.initial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value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com.sun.jndi.fscontext.RefFSContextFactory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name="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java.naming.provider.url“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value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="file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:/C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:/Temp/jndi-tutorial"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external-context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bindings&gt;           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remote-naming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Теперь напишем классы, которые эти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будут представлять у нас в коде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См.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ComfortableTemperatureFactory</a:t>
            </a: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теперь класс который будет этим пользоваться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См.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GenericBean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656" y="1000108"/>
            <a:ext cx="8286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Ну и соответственно зададим все это дело в бобах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jee:jndi-lookup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id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java:global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class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org.springframework.jndi.JndiObjectFactoryBean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value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java:global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lookupOnStartup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=“runner3"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-method="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class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ru.malykh.da.lec3.RunnerBean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Для проекта сделать </a:t>
            </a:r>
            <a:r>
              <a:rPr lang="en-US" dirty="0" smtClean="0">
                <a:cs typeface="Courier New" pitchFamily="49" charset="0"/>
              </a:rPr>
              <a:t>JNDI </a:t>
            </a:r>
            <a:r>
              <a:rPr lang="ru-RU" dirty="0" smtClean="0">
                <a:cs typeface="Courier New" pitchFamily="49" charset="0"/>
              </a:rPr>
              <a:t>настройки склада со следующим параметрами</a:t>
            </a:r>
          </a:p>
          <a:p>
            <a:pPr marL="800100" lvl="1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Максимальное количество (в штуках) товаров на складе</a:t>
            </a:r>
          </a:p>
          <a:p>
            <a:pPr marL="800100" lvl="1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Максимальное количество (в штуках) товаров одной категории на складе</a:t>
            </a:r>
          </a:p>
          <a:p>
            <a:pPr marL="800100" lvl="1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Частота обновления номенклатуры (будет использоваться в дальнейшем, на данный момент просто число), в миллисекундах</a:t>
            </a: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</a:t>
            </a:r>
            <a:r>
              <a:rPr lang="ru-RU" dirty="0" err="1" smtClean="0">
                <a:cs typeface="Courier New" pitchFamily="49" charset="0"/>
              </a:rPr>
              <a:t>журналирование</a:t>
            </a:r>
            <a:r>
              <a:rPr lang="ru-RU" dirty="0" smtClean="0">
                <a:cs typeface="Courier New" pitchFamily="49" charset="0"/>
              </a:rPr>
              <a:t> и весь вывод осуществлять в журнал</a:t>
            </a: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Через систему </a:t>
            </a:r>
            <a:r>
              <a:rPr lang="ru-RU" dirty="0" err="1" smtClean="0">
                <a:cs typeface="Courier New" pitchFamily="49" charset="0"/>
              </a:rPr>
              <a:t>журналирования</a:t>
            </a:r>
            <a:r>
              <a:rPr lang="ru-RU" dirty="0" smtClean="0">
                <a:cs typeface="Courier New" pitchFamily="49" charset="0"/>
              </a:rPr>
              <a:t> записать в журнал информацию о загрузке (в </a:t>
            </a:r>
            <a:r>
              <a:rPr lang="en-US" dirty="0" err="1" smtClean="0">
                <a:cs typeface="Courier New" pitchFamily="49" charset="0"/>
              </a:rPr>
              <a:t>init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методе)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конфигурации склада из </a:t>
            </a:r>
            <a:r>
              <a:rPr lang="en-US" dirty="0" smtClean="0">
                <a:cs typeface="Courier New" pitchFamily="49" charset="0"/>
              </a:rPr>
              <a:t>JNDI </a:t>
            </a:r>
            <a:r>
              <a:rPr lang="ru-RU" dirty="0" smtClean="0">
                <a:cs typeface="Courier New" pitchFamily="49" charset="0"/>
              </a:rPr>
              <a:t>с указанием загруженных параметров</a:t>
            </a: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удаленную отладку и проверить, что </a:t>
            </a:r>
            <a:r>
              <a:rPr lang="en-US" dirty="0" err="1" smtClean="0">
                <a:cs typeface="Courier New" pitchFamily="49" charset="0"/>
              </a:rPr>
              <a:t>init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метод </a:t>
            </a:r>
            <a:r>
              <a:rPr lang="ru-RU" smtClean="0">
                <a:cs typeface="Courier New" pitchFamily="49" charset="0"/>
              </a:rPr>
              <a:t>действительно вызывается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Замечательная библиотека журналирования для </a:t>
            </a:r>
            <a:r>
              <a:rPr lang="en-US" dirty="0" smtClean="0"/>
              <a:t>Java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Уровни журналирования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TRACE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все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DEBUG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отладочную информацию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информационные сообщения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WARN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сообщения о некорректных ситуациях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ERROR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сообщения об ошибках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FATAL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сообщения о фатальных ошибках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Задается самый верхний доступный уровень, т.е. если вы задали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то в лог будут писаться сообщения уровней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INFO, WARN, ERROR, FATAL.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Зависимости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&gt;log4j&lt;/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&gt;log4j&lt;/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version&gt;1.2.17&lt;/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2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slf</a:t>
            </a:r>
            <a:r>
              <a:rPr lang="en-US" sz="3200" dirty="0" smtClean="0"/>
              <a:t>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/>
              <a:t>slf</a:t>
            </a:r>
            <a:r>
              <a:rPr lang="en-US" dirty="0" smtClean="0"/>
              <a:t> – Simple Logging Façade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Зависимости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slf4j)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для сервера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&gt;org.slf4j&lt;/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&gt;slf4j-api&lt;/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version&gt;1.7.2&lt;/version&gt;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&gt;org.slf4j&lt;/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&gt;jcl-over-slf4j&lt;/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version&gt;1.7.2&lt;/version&gt;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scope&gt;runtime&lt;/scope&gt;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&gt;org.slf4j&lt;/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&gt;slf4j-log4j12&lt;/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version&gt;1.7.2&lt;/version&gt;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scope&gt;runtime&lt;/scope&gt;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4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Применение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private static final Logger log =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SomeClass.class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log.info( “do some logging”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6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Конфигурационный файл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(необходимо положить в папку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/main/resources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вашего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проекта,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прочитает его автоматически при запуске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log4j.rootLogger = WARN,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file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= org.apache.log4j.ConsoleAppender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.target =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.layout = org.apache.log4j.PatternLayout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.layout.conversionPattern = %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d{ABSOLUTE} %5p %t %c{1}:%M:%L - %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m%n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= org.apache.log4j.FileAppender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.file = myproject.log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.layout = org.apache.log4j.PatternLayout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.layout.conversionPattern = %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d{ABSOLUTE} %5p %t %c{1}:%M:%L - %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m%n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debugfile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= org.apache.log4j.FileAppender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debugfile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.file = myproject-debug.log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debugfile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.layout = org.apache.log4j.PatternLayout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debugfile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.layout.conversionPattern = %d{ABSOLUTE} %5p %t %c{1}:%M:%L - %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m%n</a:t>
            </a:r>
            <a:endParaRPr 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log4j.logger.com.my.app.somepackage = DEBUG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debugfile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log4j.logger.com.my.app.somepackage.subpackage.ClassName = INFO</a:t>
            </a: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Удаленная отладка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запуске приложения на сервере приложения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функции отладки вам недоступны (проход по шагам,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breakpoints, …)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Однако,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позволяет удаленно отлаживать приложения, запущенные в другом процессе или даже на удаленной машине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2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Удаленная отладка. </a:t>
            </a:r>
            <a:r>
              <a:rPr lang="ru-RU" sz="3200" dirty="0" smtClean="0"/>
              <a:t>Настройки </a:t>
            </a:r>
            <a:r>
              <a:rPr lang="en-US" sz="3200" dirty="0" err="1" smtClean="0"/>
              <a:t>WildFly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Редактируем файл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bin/standalone.conf.bat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 JAVA_OPTIONS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...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обавляем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rem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JVM memory allocation pool parameters - modify as appropriate.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set "JAVA_OPTS=-Xms64M -Xmx512M -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XX:MaxPermSize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=256M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Xdebug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agentlib:jdwp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=transport=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dt_socket,address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=8000,server=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y,suspend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=n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Удаленная отладка – можно соединяться на порт 8000)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1111</Words>
  <Application>Microsoft Office PowerPoint</Application>
  <PresentationFormat>Экран (4:3)</PresentationFormat>
  <Paragraphs>237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j2ee + Spring</vt:lpstr>
      <vt:lpstr>Журналирование</vt:lpstr>
      <vt:lpstr>log4j</vt:lpstr>
      <vt:lpstr>log4j</vt:lpstr>
      <vt:lpstr>slf4j</vt:lpstr>
      <vt:lpstr>log4j</vt:lpstr>
      <vt:lpstr>log4j</vt:lpstr>
      <vt:lpstr>Удаленная отладка</vt:lpstr>
      <vt:lpstr>Удаленная отладка. Настройки WildFly</vt:lpstr>
      <vt:lpstr>Удаленная отладка. Настройки STS</vt:lpstr>
      <vt:lpstr>Удаленная отладка. Настройки STS</vt:lpstr>
      <vt:lpstr>JNDI</vt:lpstr>
      <vt:lpstr>JNDI</vt:lpstr>
      <vt:lpstr>JNDI</vt:lpstr>
      <vt:lpstr>JNDI</vt:lpstr>
      <vt:lpstr>JNDI</vt:lpstr>
      <vt:lpstr>JNDI</vt:lpstr>
      <vt:lpstr>JNDI</vt:lpstr>
      <vt:lpstr>JNDI</vt:lpstr>
      <vt:lpstr>JNDI</vt:lpstr>
      <vt:lpstr>JNDI</vt:lpstr>
      <vt:lpstr>JNDI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174</cp:revision>
  <dcterms:created xsi:type="dcterms:W3CDTF">2012-09-18T06:05:48Z</dcterms:created>
  <dcterms:modified xsi:type="dcterms:W3CDTF">2015-10-25T18:44:10Z</dcterms:modified>
</cp:coreProperties>
</file>