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8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5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en-US" dirty="0" smtClean="0"/>
              <a:t>JPA (</a:t>
            </a:r>
            <a:r>
              <a:rPr lang="ru-RU" dirty="0" smtClean="0"/>
              <a:t>Запросы), 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сервисы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Пример. Смоделировать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для работы с рецептами. Рецепт может содержать несколько ингредиентов.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/recipes/{id}/ingredients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все ингредиенты конкретного рецепты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добавить новый ингредиент в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receipes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/{id}/ingredients/{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ingredientId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}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по конкретному ингредиенту конкретного рецепта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из рецепта ингредиент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web-app ...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appServlet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org.springframework.web.servlet.DispatcherServlet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classpath:servlet-context.xml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load-on-startup&gt;1&lt;/load-on-startup&gt;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servlet-mapping&gt;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appServlet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-pattern&gt;/&lt;/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&lt;/web-app&gt;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servlet-context.xml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&lt;beans ... &gt;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mvc:annotation-driven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mvc:interceptors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webContentInterceptor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org.springframework.web.servlet.mvc.WebContentInterceptor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cacheSeconds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value="0"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useExpiresHeader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useCacheControlHeader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useCacheControlNoStore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mvc:interceptors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mvc:resources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mapping="/resources/**" location="/resources/"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context:component-scan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base-package="ru.mrdekk.j2ee.lec5"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&lt;/beans&gt;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*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.java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файлы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</a:t>
            </a:r>
            <a:r>
              <a:rPr lang="en-US" sz="1600" dirty="0" smtClean="0">
                <a:cs typeface="Courier New" pitchFamily="49" charset="0"/>
              </a:rPr>
              <a:t>Web-</a:t>
            </a:r>
            <a:r>
              <a:rPr lang="ru-RU" sz="1600" dirty="0" smtClean="0">
                <a:cs typeface="Courier New" pitchFamily="49" charset="0"/>
              </a:rPr>
              <a:t>сервис работы со складом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Запросить информацию об ассортименте на складе (</a:t>
            </a:r>
            <a:r>
              <a:rPr lang="en-US" sz="1600" dirty="0" smtClean="0">
                <a:cs typeface="Courier New" pitchFamily="49" charset="0"/>
              </a:rPr>
              <a:t>GET:/warehouse/products)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Добавить товар на склад (</a:t>
            </a:r>
            <a:r>
              <a:rPr lang="en-US" sz="1600" dirty="0" smtClean="0">
                <a:cs typeface="Courier New" pitchFamily="49" charset="0"/>
              </a:rPr>
              <a:t>POST:/warehouse/products)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Удалить товар со склада (</a:t>
            </a:r>
            <a:r>
              <a:rPr lang="en-US" sz="1600" dirty="0" smtClean="0">
                <a:cs typeface="Courier New" pitchFamily="49" charset="0"/>
              </a:rPr>
              <a:t>DELETE:/warehouse/products/{id})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Изменить параметры товара на складе (</a:t>
            </a:r>
            <a:r>
              <a:rPr lang="en-US" sz="1600" dirty="0" smtClean="0">
                <a:cs typeface="Courier New" pitchFamily="49" charset="0"/>
              </a:rPr>
              <a:t>PUT:/warehouse/products/{id})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Разместить заказ (</a:t>
            </a:r>
            <a:r>
              <a:rPr lang="en-US" sz="1600" dirty="0" smtClean="0">
                <a:cs typeface="Courier New" pitchFamily="49" charset="0"/>
              </a:rPr>
              <a:t>POST:/warehouse/orders)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Изменить заказ </a:t>
            </a:r>
            <a:r>
              <a:rPr lang="en-US" sz="1600" dirty="0" smtClean="0">
                <a:cs typeface="Courier New" pitchFamily="49" charset="0"/>
              </a:rPr>
              <a:t>(PUT:/warehouse/orders/{id})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Удалить заказ </a:t>
            </a:r>
            <a:r>
              <a:rPr lang="en-US" sz="1600" dirty="0" smtClean="0">
                <a:cs typeface="Courier New" pitchFamily="49" charset="0"/>
              </a:rPr>
              <a:t>(DELETE/warehouse/orders/{id})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Получить заказы конкретного клиента</a:t>
            </a:r>
            <a:r>
              <a:rPr lang="en-US" sz="1600" dirty="0" smtClean="0">
                <a:cs typeface="Courier New" pitchFamily="49" charset="0"/>
              </a:rPr>
              <a:t> (GET:/warehouse/customers/{id}/orders)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Отменить конкретный заказ конкретного клиента</a:t>
            </a:r>
            <a:r>
              <a:rPr lang="en-US" sz="1600" dirty="0" smtClean="0">
                <a:cs typeface="Courier New" pitchFamily="49" charset="0"/>
              </a:rPr>
              <a:t> (DELETE:/warehouse/customers/{id}/orders/{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})</a:t>
            </a:r>
          </a:p>
          <a:p>
            <a:pPr marL="800100" lvl="1" indent="-342900">
              <a:buAutoNum type="arabicPeriod"/>
            </a:pPr>
            <a:endParaRPr lang="en-US" sz="1600" dirty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Усложненное задание (для тех кто хочет) – реализовать полный </a:t>
            </a:r>
            <a:r>
              <a:rPr lang="en-US" sz="1600" dirty="0" smtClean="0">
                <a:cs typeface="Courier New" pitchFamily="49" charset="0"/>
              </a:rPr>
              <a:t>API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/warehouse/products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/warehouse/products/{id}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/warehouse/customers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/warehouse/customers/{id}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/warehouse/orders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/warehouse/orders/{id}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/warehouse/customers/{id}/orders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/warehouse/customers/{id}/orders/{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</a:t>
            </a:r>
          </a:p>
          <a:p>
            <a:endParaRPr lang="ru-RU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create( 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delete(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update( 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Вы думаете, здесь всего достаточно или нужно еще что-то?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r>
              <a:rPr lang="ru-RU" sz="3200" dirty="0" smtClean="0"/>
              <a:t> (запросы)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create(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delete(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List&lt; Recipe &gt;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update(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findById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Вы думаете, здесь всего достаточно или нужно еще что-то?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А что если мы захотим найти рецепт по названию, которое в первичный ключ не входит? Другими словами, что если нам необходимо сделать специальный запрос?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r>
              <a:rPr lang="ru-RU" sz="3200" dirty="0" smtClean="0"/>
              <a:t> (запросы)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Query( "select r from Recipe r where r.name = :name "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getRecipeByName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@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"name" ) String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Нет ничего проще, просто создайте метод с соответствующей аннотацией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Сервисы же будут выглядеть так: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String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RecipeService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Transactional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String name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recipeRepository.getRecipeByName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Web-</a:t>
            </a:r>
            <a:r>
              <a:rPr lang="ru-RU" sz="3200" dirty="0" smtClean="0"/>
              <a:t>сервисы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“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Веб-служба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веб-сервис (англ.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web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service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) — идентифицируемая веб-адресом программная система со стандартизированными интерфейсами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” Wikipedia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71675"/>
            <a:ext cx="2209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SOAP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SOAP – Simple Object Access Protocol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правило в качестве формата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качестве транспорта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POST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Оперирует функциями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29937"/>
            <a:ext cx="2286000" cy="20764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2811" y="2996952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POST 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AccountSvc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/DataInquiry.asmx HTTP/1.1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Host: abc.def.gh.com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Content-Type: text/xml; charset=utf-8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Content-Length: length</a:t>
            </a: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"http://tempuri.org/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="http://www.w3.org/2001/XMLSchema-instance"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="http://www.w3.org/2001/XMLSchema"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="http://schemas.xmlsoap.org/soap/envelope/"&gt;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="http://tempuri.org/"&gt;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&lt;name&gt;string&lt;/name&gt;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594928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5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SOAP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Используется протокол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но лишь один тип запроса –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Очень обширный «язык»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SOAPAction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)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используется в полной мере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кэширование и т.д.)</a:t>
            </a:r>
          </a:p>
        </p:txBody>
      </p:sp>
    </p:spTree>
    <p:extLst>
      <p:ext uri="{BB962C8B-B14F-4D97-AF65-F5344CB8AC3E}">
        <p14:creationId xmlns:p14="http://schemas.microsoft.com/office/powerpoint/2010/main" val="3999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REpresentational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State Transfer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 четыре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«глагола»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GET, POST, PUT, DELETE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качестве протокола обмена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JSON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Оперирует объектами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Выгоды: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Более простой язык 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об объекте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создать объект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изменить объект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объект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Более понятный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JSON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отличии от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XML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нативно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отображается в объекты языков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Пример. Смоделировать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для работы с рецептами. Рецепт может содержать несколько ингредиентов.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/recipes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все имеющиеся рецепты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добавить новый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receipes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/{id}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по конкретному рецепту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изменить конкретный рецепт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907</Words>
  <Application>Microsoft Office PowerPoint</Application>
  <PresentationFormat>Экран (4:3)</PresentationFormat>
  <Paragraphs>203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j2ee + Spring</vt:lpstr>
      <vt:lpstr>JPA</vt:lpstr>
      <vt:lpstr>JPA (запросы)</vt:lpstr>
      <vt:lpstr>JPA (запросы)</vt:lpstr>
      <vt:lpstr>Web-сервисы</vt:lpstr>
      <vt:lpstr>SOAP</vt:lpstr>
      <vt:lpstr>SOAP</vt:lpstr>
      <vt:lpstr>REST</vt:lpstr>
      <vt:lpstr>REST</vt:lpstr>
      <vt:lpstr>REST</vt:lpstr>
      <vt:lpstr>REST (реализация)</vt:lpstr>
      <vt:lpstr>REST (реализация)</vt:lpstr>
      <vt:lpstr>REST (реализация)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188</cp:revision>
  <dcterms:created xsi:type="dcterms:W3CDTF">2012-09-18T06:05:48Z</dcterms:created>
  <dcterms:modified xsi:type="dcterms:W3CDTF">2013-11-11T12:39:29Z</dcterms:modified>
</cp:coreProperties>
</file>