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78" r:id="rId6"/>
    <p:sldId id="290" r:id="rId7"/>
    <p:sldId id="291" r:id="rId8"/>
    <p:sldId id="292" r:id="rId9"/>
    <p:sldId id="293" r:id="rId10"/>
    <p:sldId id="294" r:id="rId11"/>
    <p:sldId id="295" r:id="rId12"/>
    <p:sldId id="279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8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15.10.2013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Сервер приложени</a:t>
            </a:r>
            <a:r>
              <a:rPr lang="ru-RU" dirty="0"/>
              <a:t>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Можно добавлять еще слоев, делая 4-, 5-, … </a:t>
            </a:r>
            <a:r>
              <a:rPr lang="en-US" dirty="0" smtClean="0"/>
              <a:t>Tier </a:t>
            </a:r>
            <a:r>
              <a:rPr lang="ru-RU" dirty="0" smtClean="0"/>
              <a:t>приложения. Например, </a:t>
            </a:r>
            <a:r>
              <a:rPr lang="ru-RU" dirty="0" err="1" smtClean="0"/>
              <a:t>балансировщик</a:t>
            </a:r>
            <a:r>
              <a:rPr lang="ru-RU" dirty="0" smtClean="0"/>
              <a:t> нагрузки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для наших целей достаточно рассмотреть </a:t>
            </a:r>
            <a:r>
              <a:rPr lang="en-US" dirty="0" smtClean="0"/>
              <a:t>3-Tier (</a:t>
            </a:r>
            <a:r>
              <a:rPr lang="ru-RU" dirty="0" smtClean="0"/>
              <a:t>трехуровневые) архитектуры.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13" y="1635148"/>
            <a:ext cx="4614574" cy="4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Упаковка </a:t>
            </a:r>
            <a:r>
              <a:rPr lang="en-US" sz="3200" dirty="0" smtClean="0"/>
              <a:t>enterprise</a:t>
            </a:r>
            <a:r>
              <a:rPr lang="ru-RU" sz="3200" dirty="0" smtClean="0"/>
              <a:t>-приложений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Нам интересны два способа - </a:t>
            </a:r>
            <a:r>
              <a:rPr lang="en-US" dirty="0" smtClean="0"/>
              <a:t>.war </a:t>
            </a:r>
            <a:r>
              <a:rPr lang="ru-RU" dirty="0" smtClean="0"/>
              <a:t>и </a:t>
            </a:r>
            <a:r>
              <a:rPr lang="en-US" dirty="0" smtClean="0"/>
              <a:t>.ear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.war – Web</a:t>
            </a:r>
            <a:r>
              <a:rPr lang="ru-RU" dirty="0" smtClean="0"/>
              <a:t> </a:t>
            </a:r>
            <a:r>
              <a:rPr lang="en-US" dirty="0" smtClean="0"/>
              <a:t>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зависимости (</a:t>
            </a:r>
            <a:r>
              <a:rPr lang="en-US" dirty="0" smtClean="0"/>
              <a:t>WEB-INF/lib)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все классы (как </a:t>
            </a:r>
            <a:r>
              <a:rPr lang="en-US" dirty="0" smtClean="0"/>
              <a:t>jar, </a:t>
            </a:r>
            <a:r>
              <a:rPr lang="ru-RU" dirty="0" smtClean="0"/>
              <a:t>но в </a:t>
            </a:r>
            <a:r>
              <a:rPr lang="en-US" dirty="0" smtClean="0"/>
              <a:t>WEB-INF/classes)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конфигурационный файл </a:t>
            </a:r>
            <a:r>
              <a:rPr lang="en-US" dirty="0" smtClean="0"/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.ear – Enterprise 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Может включать в себя несколько </a:t>
            </a:r>
            <a:r>
              <a:rPr lang="en-US" dirty="0" smtClean="0"/>
              <a:t>.war </a:t>
            </a:r>
            <a:r>
              <a:rPr lang="ru-RU" dirty="0" smtClean="0"/>
              <a:t>архивов (соответственно несколько приложений)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Содержит файлы описания приложений, например, </a:t>
            </a:r>
            <a:r>
              <a:rPr lang="en-US" dirty="0" smtClean="0"/>
              <a:t>weblogic-application.xml</a:t>
            </a:r>
            <a:r>
              <a:rPr lang="ru-RU" dirty="0" smtClean="0"/>
              <a:t> или в общем случае </a:t>
            </a:r>
            <a:r>
              <a:rPr lang="en-US" dirty="0" smtClean="0"/>
              <a:t>application.xml</a:t>
            </a:r>
          </a:p>
        </p:txBody>
      </p:sp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packaging&gt;war&lt;/packaging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org.apache.maven.plugins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&gt;maven-war-plugin&lt;/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\main\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\WEB-INF\web.xml&lt;/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/>
              <a:t>war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В общем такое же как и для обычного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проекта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Нужна дополнительная директория </a:t>
            </a:r>
            <a:r>
              <a:rPr lang="en-US" dirty="0" err="1" smtClean="0">
                <a:cs typeface="Courier New" pitchFamily="49" charset="0"/>
              </a:rPr>
              <a:t>src</a:t>
            </a:r>
            <a:r>
              <a:rPr lang="en-US" dirty="0" smtClean="0">
                <a:cs typeface="Courier New" pitchFamily="49" charset="0"/>
              </a:rPr>
              <a:t>/main/</a:t>
            </a:r>
            <a:r>
              <a:rPr lang="en-US" dirty="0" err="1" smtClean="0">
                <a:cs typeface="Courier New" pitchFamily="49" charset="0"/>
              </a:rPr>
              <a:t>webapp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772816"/>
            <a:ext cx="2009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beans-web.xml </a:t>
            </a:r>
            <a:r>
              <a:rPr lang="ru-RU" dirty="0" smtClean="0">
                <a:cs typeface="Courier New" pitchFamily="49" charset="0"/>
              </a:rPr>
              <a:t>такое же как и обычно для </a:t>
            </a:r>
            <a:r>
              <a:rPr lang="en-US" dirty="0" smtClean="0">
                <a:cs typeface="Courier New" pitchFamily="49" charset="0"/>
              </a:rPr>
              <a:t>beans.xml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web-app version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="2.4"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http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://java.sun.com/xml/ns/j2ee/web-app_2_4.xsd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&lt;display-name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&gt;...&lt;/display-name&gt;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&lt;context-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-value&gt;/WEB-INF/beans-web.xml&lt;/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context-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org.springframework.web.context.ContextLoaderListener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&lt;/web-app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&lt;packaging&gt;ear&lt;/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&gt;maven-ear-plugin&lt;/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ru.mrdekk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&gt;/warp&lt;/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&gt;WAR-Project&lt;/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&gt;target/classes&lt;/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 smtClean="0"/>
              <a:t>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Создаем </a:t>
            </a:r>
            <a:r>
              <a:rPr lang="en-US" dirty="0" err="1" smtClean="0">
                <a:cs typeface="Courier New" pitchFamily="49" charset="0"/>
              </a:rPr>
              <a:t>earcontent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размещаем в нем необходимые конфигурации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076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weblogic-application.xml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weblogic-application.xml: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"http://www.bea.com/ns/weblogic/90" 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webapp.encoding.default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-value&gt;UTF-8&lt;/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&lt;package-name&gt;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org.joda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org.eclipse.persistence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-application&gt;</a:t>
            </a:r>
          </a:p>
        </p:txBody>
      </p:sp>
    </p:spTree>
    <p:extLst>
      <p:ext uri="{BB962C8B-B14F-4D97-AF65-F5344CB8AC3E}">
        <p14:creationId xmlns:p14="http://schemas.microsoft.com/office/powerpoint/2010/main" val="1589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war &amp; 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Примеры смотрите в </a:t>
            </a:r>
            <a:r>
              <a:rPr lang="en-US" dirty="0" err="1" smtClean="0">
                <a:cs typeface="Courier New" pitchFamily="49" charset="0"/>
              </a:rPr>
              <a:t>git</a:t>
            </a:r>
            <a:endParaRPr lang="en-US" dirty="0" smtClean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Также в скриншотах пример создания домена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ru-RU" dirty="0" smtClean="0">
                <a:cs typeface="Courier New" pitchFamily="49" charset="0"/>
              </a:rPr>
              <a:t>, который я сейчас покажу на практике.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Application Server.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и настроить домен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ru-RU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ваш проект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в многомодульный 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проект из задания лекции 1 в </a:t>
            </a:r>
            <a:r>
              <a:rPr lang="en-US" dirty="0" smtClean="0">
                <a:cs typeface="Courier New" pitchFamily="49" charset="0"/>
              </a:rPr>
              <a:t>war </a:t>
            </a:r>
            <a:r>
              <a:rPr lang="ru-RU" dirty="0" smtClean="0">
                <a:cs typeface="Courier New" pitchFamily="49" charset="0"/>
              </a:rPr>
              <a:t>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проект 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ru-RU" dirty="0" smtClean="0">
                <a:cs typeface="Courier New" pitchFamily="49" charset="0"/>
              </a:rPr>
              <a:t>имя проекта</a:t>
            </a:r>
            <a:r>
              <a:rPr lang="en-US" dirty="0" smtClean="0">
                <a:cs typeface="Courier New" pitchFamily="49" charset="0"/>
              </a:rPr>
              <a:t>&gt;-deploy</a:t>
            </a:r>
            <a:r>
              <a:rPr lang="ru-RU" dirty="0" smtClean="0">
                <a:cs typeface="Courier New" pitchFamily="49" charset="0"/>
              </a:rPr>
              <a:t>, тип </a:t>
            </a:r>
            <a:r>
              <a:rPr lang="en-US" dirty="0" smtClean="0">
                <a:cs typeface="Courier New" pitchFamily="49" charset="0"/>
              </a:rPr>
              <a:t>ear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Выполнить </a:t>
            </a:r>
            <a:r>
              <a:rPr lang="en-US" dirty="0" smtClean="0">
                <a:cs typeface="Courier New" pitchFamily="49" charset="0"/>
              </a:rPr>
              <a:t>deploy </a:t>
            </a:r>
            <a:r>
              <a:rPr lang="ru-RU" dirty="0" smtClean="0">
                <a:cs typeface="Courier New" pitchFamily="49" charset="0"/>
              </a:rPr>
              <a:t>вашего проекта на </a:t>
            </a:r>
            <a:r>
              <a:rPr lang="en-US" dirty="0" err="1" smtClean="0">
                <a:cs typeface="Courier New" pitchFamily="49" charset="0"/>
              </a:rPr>
              <a:t>ApplicationServer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в ваш созданный домен</a:t>
            </a: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98072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Что бы Вы могли предложить для решения указанных проблем?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Решение подсказывает заголовок слайда, но не будем торопиться.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Когда-то приложения были простыми: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636912"/>
            <a:ext cx="1952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потом, понадобилось обособить базу данных. Появились СУБД: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010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 данных в СУБД (+Транзакции)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Версионность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Управление слоем бизнес-логики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Сокрытие слоя бизнес логики, как средство борьбы с пиратством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4269709" cy="45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731</Words>
  <Application>Microsoft Office PowerPoint</Application>
  <PresentationFormat>Экран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j2ee + Spring</vt:lpstr>
      <vt:lpstr>Application Server. Что это?</vt:lpstr>
      <vt:lpstr>ApplicationServer. Что это?</vt:lpstr>
      <vt:lpstr>ApplicationServer. Что это?</vt:lpstr>
      <vt:lpstr>N-Tier</vt:lpstr>
      <vt:lpstr>N-Tier</vt:lpstr>
      <vt:lpstr>N-Tier</vt:lpstr>
      <vt:lpstr>N-Tier</vt:lpstr>
      <vt:lpstr>N-Tier</vt:lpstr>
      <vt:lpstr>N-Tier</vt:lpstr>
      <vt:lpstr>ApplicationServer</vt:lpstr>
      <vt:lpstr>Упаковка enterprise-приложений</vt:lpstr>
      <vt:lpstr>War с помощью maven</vt:lpstr>
      <vt:lpstr>Содержимое проекта для war</vt:lpstr>
      <vt:lpstr>web.xml</vt:lpstr>
      <vt:lpstr>ear с помощью maven</vt:lpstr>
      <vt:lpstr>Содержимое проекта для ear</vt:lpstr>
      <vt:lpstr>weblogic-application.xml</vt:lpstr>
      <vt:lpstr>war &amp; ear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126</cp:revision>
  <dcterms:created xsi:type="dcterms:W3CDTF">2012-09-18T06:05:48Z</dcterms:created>
  <dcterms:modified xsi:type="dcterms:W3CDTF">2013-10-15T04:05:41Z</dcterms:modified>
</cp:coreProperties>
</file>