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28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en-US" dirty="0" smtClean="0"/>
              <a:t>j2ee +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72" y="3714752"/>
            <a:ext cx="6400800" cy="1752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7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en-US" dirty="0" smtClean="0"/>
              <a:t>Message Queuing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JMS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 сообщений (контейнер </a:t>
            </a:r>
            <a:r>
              <a:rPr lang="en-US" dirty="0" smtClean="0"/>
              <a:t>JMS)</a:t>
            </a:r>
            <a:endParaRPr lang="ru-RU" dirty="0" smtClean="0"/>
          </a:p>
          <a:p>
            <a:endParaRPr lang="ru-RU" dirty="0"/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jms:listener-container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container-type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="default"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connection-factory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jmsFactory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acknowledge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="auto" destination-type="queue" 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jms:listener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destination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in.queue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ref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inListener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method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onMessage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jms:listener-container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										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156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JMS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 сообщений (</a:t>
            </a:r>
            <a:r>
              <a:rPr lang="en-US" dirty="0" smtClean="0"/>
              <a:t>JAVA-</a:t>
            </a:r>
            <a:r>
              <a:rPr lang="ru-RU" dirty="0" smtClean="0"/>
              <a:t>код)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InListener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MessageListener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Override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onMessage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Message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try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! ( message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TextMessage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 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return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TextMessage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TextMessage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)message;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String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json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msg.getText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ObjectMapper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mapper = new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ObjectMapper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mapper.readValue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json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Obj.class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...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catch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Exception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exc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...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 				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079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JMS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 сообщений (</a:t>
            </a:r>
            <a:r>
              <a:rPr lang="en-US" dirty="0" smtClean="0"/>
              <a:t>bean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 id="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inListener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class="ru.mrdekk.j2ee.lec7.InListener" 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bean&gt;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538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JMS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Издатель сообщений (</a:t>
            </a:r>
            <a:r>
              <a:rPr lang="en-US" dirty="0" smtClean="0"/>
              <a:t>JAVA-</a:t>
            </a:r>
            <a:r>
              <a:rPr lang="ru-RU" dirty="0" smtClean="0"/>
              <a:t>код)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class Producer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 put(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try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ObjectMapper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mapper 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ObjectMapper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final String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json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mapper.writeValueAsString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_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jmsTemplate.send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_destination,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MessageCreator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  @Override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  public Message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createMessage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Session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)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          throws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JMSException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 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TextMessage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session.createTextMessage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json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      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  }				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} 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catch ( Exception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exc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...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8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JMS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Издатель сообщений (</a:t>
            </a:r>
            <a:r>
              <a:rPr lang="en-US" dirty="0" smtClean="0"/>
              <a:t>bean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 id="producer" class="ru.mrdekk.j2ee.lec7.Producer" 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jmsTemplate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ref="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jmsTemplate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property name="destination" ref="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outQueue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bean&gt;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791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Реализовать получение информации о новых товаров (входная очередь). Формат передачи данных </a:t>
            </a:r>
            <a:r>
              <a:rPr lang="en-US" sz="1600" dirty="0" smtClean="0">
                <a:cs typeface="Courier New" pitchFamily="49" charset="0"/>
              </a:rPr>
              <a:t>JSON</a:t>
            </a:r>
            <a:r>
              <a:rPr lang="ru-RU" sz="1600" dirty="0" smtClean="0">
                <a:cs typeface="Courier New" pitchFamily="49" charset="0"/>
              </a:rPr>
              <a:t> согласно схеме базы данных.</a:t>
            </a:r>
            <a:endParaRPr lang="ru-RU" sz="1600" dirty="0">
              <a:cs typeface="Courier New" pitchFamily="49" charset="0"/>
            </a:endParaRPr>
          </a:p>
          <a:p>
            <a:pPr marL="342900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Реализовать передачу запроса на новые товары (выходная очередь). Формат обмена – </a:t>
            </a:r>
            <a:r>
              <a:rPr lang="en-US" sz="1600" dirty="0" smtClean="0">
                <a:cs typeface="Courier New" pitchFamily="49" charset="0"/>
              </a:rPr>
              <a:t>JSON. </a:t>
            </a:r>
            <a:r>
              <a:rPr lang="ru-RU" sz="1600" dirty="0" smtClean="0">
                <a:cs typeface="Courier New" pitchFamily="49" charset="0"/>
              </a:rPr>
              <a:t>Запрос согласно схеме ниже.</a:t>
            </a:r>
          </a:p>
          <a:p>
            <a:pPr marL="342900" indent="-342900">
              <a:buAutoNum type="arabicPeriod"/>
            </a:pPr>
            <a:endParaRPr lang="ru-RU" sz="1600" dirty="0">
              <a:cs typeface="Courier New" pitchFamily="49" charset="0"/>
            </a:endParaRPr>
          </a:p>
          <a:p>
            <a:pPr marL="342900" indent="-342900">
              <a:buAutoNum type="arabicPeriod"/>
            </a:pPr>
            <a:endParaRPr lang="ru-RU" sz="1600" dirty="0" smtClean="0">
              <a:cs typeface="Courier New" pitchFamily="49" charset="0"/>
            </a:endParaRPr>
          </a:p>
          <a:p>
            <a:r>
              <a:rPr lang="en-US" sz="1600" dirty="0" smtClean="0">
                <a:cs typeface="Courier New" pitchFamily="49" charset="0"/>
              </a:rPr>
              <a:t>JSON </a:t>
            </a:r>
            <a:r>
              <a:rPr lang="ru-RU" sz="1600" dirty="0" smtClean="0">
                <a:cs typeface="Courier New" pitchFamily="49" charset="0"/>
              </a:rPr>
              <a:t>запрос:</a:t>
            </a:r>
          </a:p>
          <a:p>
            <a:endParaRPr lang="en-US" sz="1600" dirty="0"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“type” : 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products.request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“warehouse” :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: “192.168.0.1”,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“port” : 9000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},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“limit” : 10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MQ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HTTP =&gt; Request-Response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 descr="Request Response Flow Basic Authent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200437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MQ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Варианты удаленного взаимодействия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Request-Response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Publish-Subscribe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Message Queuing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…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MQ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Publish-Subscribe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A publisher and three subscribers on a topic. Each of the subscribers gets a copy of each message. multiple subscrib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276872"/>
            <a:ext cx="4762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MQ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Message Queuing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 descr="A sender and three receivers on a queue. Only one receiver gets each mess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2896"/>
            <a:ext cx="50482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JMS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JMS – Java Messaging Service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ru-RU" dirty="0" smtClean="0"/>
              <a:t>С</a:t>
            </a:r>
            <a:r>
              <a:rPr lang="ru-RU" dirty="0" smtClean="0"/>
              <a:t>тандарт промежуточного ПО для рассылки сообщений, позволяющий приложениям, выполненным на платформе </a:t>
            </a:r>
            <a:r>
              <a:rPr lang="ru-RU" dirty="0" err="1" smtClean="0"/>
              <a:t>Java</a:t>
            </a:r>
            <a:r>
              <a:rPr lang="ru-RU" dirty="0" smtClean="0"/>
              <a:t> EE, создавать, посылать, получать и читать сообщения.</a:t>
            </a:r>
            <a:r>
              <a:rPr lang="en-US" dirty="0" smtClean="0"/>
              <a:t>”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086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JMS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Компоненты:</a:t>
            </a:r>
          </a:p>
          <a:p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Провайдер </a:t>
            </a:r>
            <a:r>
              <a:rPr lang="en-US" b="1" dirty="0" smtClean="0"/>
              <a:t>JMS.</a:t>
            </a:r>
            <a:r>
              <a:rPr lang="en-US" dirty="0" smtClean="0"/>
              <a:t> </a:t>
            </a:r>
            <a:r>
              <a:rPr lang="ru-RU" dirty="0" smtClean="0"/>
              <a:t>Реализация интерфейса </a:t>
            </a:r>
            <a:r>
              <a:rPr lang="en-US" dirty="0" smtClean="0"/>
              <a:t>JMS</a:t>
            </a:r>
            <a:r>
              <a:rPr lang="ru-RU" dirty="0" smtClean="0"/>
              <a:t>, например, для </a:t>
            </a:r>
            <a:r>
              <a:rPr lang="en-US" dirty="0" err="1" smtClean="0"/>
              <a:t>ActiveMQ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Клиент </a:t>
            </a:r>
            <a:r>
              <a:rPr lang="en-US" b="1" dirty="0" smtClean="0"/>
              <a:t>JMS.</a:t>
            </a:r>
            <a:r>
              <a:rPr lang="en-US" dirty="0" smtClean="0"/>
              <a:t> </a:t>
            </a:r>
            <a:r>
              <a:rPr lang="ru-RU" dirty="0" smtClean="0"/>
              <a:t>Приложение, которое получает и/или отправляет сообщения.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Издатель </a:t>
            </a:r>
            <a:r>
              <a:rPr lang="en-US" b="1" dirty="0" smtClean="0"/>
              <a:t>JMS (Producer, Publisher).</a:t>
            </a:r>
            <a:r>
              <a:rPr lang="en-US" dirty="0" smtClean="0"/>
              <a:t> </a:t>
            </a:r>
            <a:r>
              <a:rPr lang="ru-RU" dirty="0" smtClean="0"/>
              <a:t>Клиент которы</a:t>
            </a:r>
            <a:r>
              <a:rPr lang="ru-RU" dirty="0" smtClean="0"/>
              <a:t>й создает и отправляет сообщения.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Получатель </a:t>
            </a:r>
            <a:r>
              <a:rPr lang="en-US" b="1" dirty="0" smtClean="0"/>
              <a:t>JMS (Consumer, Subscriber).</a:t>
            </a:r>
            <a:r>
              <a:rPr lang="en-US" dirty="0" smtClean="0"/>
              <a:t> </a:t>
            </a:r>
            <a:r>
              <a:rPr lang="ru-RU" dirty="0" smtClean="0"/>
              <a:t>Клиент который получает сообщения.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Сообщение </a:t>
            </a:r>
            <a:r>
              <a:rPr lang="en-US" b="1" dirty="0" smtClean="0"/>
              <a:t>JMS.</a:t>
            </a:r>
            <a:r>
              <a:rPr lang="en-US" dirty="0" smtClean="0"/>
              <a:t> </a:t>
            </a:r>
            <a:r>
              <a:rPr lang="ru-RU" dirty="0" smtClean="0"/>
              <a:t>Объект, который содержит данные передаваемые между клиентами.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Очередь </a:t>
            </a:r>
            <a:r>
              <a:rPr lang="en-US" b="1" dirty="0" smtClean="0"/>
              <a:t>JMS.</a:t>
            </a:r>
            <a:r>
              <a:rPr lang="en-US" dirty="0" smtClean="0"/>
              <a:t> </a:t>
            </a:r>
            <a:r>
              <a:rPr lang="ru-RU" dirty="0" smtClean="0"/>
              <a:t>Промежуточный объект для асинхронной передачи сообщения между клиентами. Сообщение может получить ТОЛЬКО один клиент. Гарантируется доставка.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Топик </a:t>
            </a:r>
            <a:r>
              <a:rPr lang="en-US" b="1" dirty="0" smtClean="0"/>
              <a:t>JMS</a:t>
            </a:r>
            <a:r>
              <a:rPr lang="ru-RU" b="1" dirty="0" smtClean="0"/>
              <a:t>.</a:t>
            </a:r>
            <a:r>
              <a:rPr lang="ru-RU" dirty="0" smtClean="0"/>
              <a:t> Механизм доставки сообщений по принципу </a:t>
            </a:r>
            <a:r>
              <a:rPr lang="en-US" dirty="0" smtClean="0"/>
              <a:t>Publish-Subscribe</a:t>
            </a:r>
            <a:r>
              <a:rPr lang="ru-RU" dirty="0" smtClean="0"/>
              <a:t>. Получить сообщение могут несколько клиентов. Доставка на гарантируется.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7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JMS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Соединение с брокером</a:t>
            </a:r>
          </a:p>
          <a:p>
            <a:endParaRPr lang="ru-RU" dirty="0"/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 id="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connectionFactory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org.apache.activemq.ActiveMQConnectionFactory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brokerURL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://localhost:61616" /&gt;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bean&gt;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 id="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jmsFactory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destroy-method="stop"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org.apache.activemq.pool.PooledConnectionFactory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connectionFactory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ref="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connectionFactory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bean&gt;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266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JMS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Издатель</a:t>
            </a:r>
          </a:p>
          <a:p>
            <a:endParaRPr lang="ru-RU" dirty="0"/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 id="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jmsTemplate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class="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org.springframework.jms.core.JmsTemplate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connectionFactory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ref="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jmsFactory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bean&gt;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284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521</Words>
  <Application>Microsoft Office PowerPoint</Application>
  <PresentationFormat>Экран (4:3)</PresentationFormat>
  <Paragraphs>147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j2ee + Spring</vt:lpstr>
      <vt:lpstr>MQ</vt:lpstr>
      <vt:lpstr>MQ</vt:lpstr>
      <vt:lpstr>MQ</vt:lpstr>
      <vt:lpstr>MQ</vt:lpstr>
      <vt:lpstr>JMS</vt:lpstr>
      <vt:lpstr>JMS</vt:lpstr>
      <vt:lpstr>JMS</vt:lpstr>
      <vt:lpstr>JMS</vt:lpstr>
      <vt:lpstr>JMS</vt:lpstr>
      <vt:lpstr>JMS</vt:lpstr>
      <vt:lpstr>JMS</vt:lpstr>
      <vt:lpstr>JMS</vt:lpstr>
      <vt:lpstr>JMS</vt:lpstr>
      <vt:lpstr>Задача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Малых Денис</dc:creator>
  <cp:lastModifiedBy>Малых Денис</cp:lastModifiedBy>
  <cp:revision>219</cp:revision>
  <dcterms:created xsi:type="dcterms:W3CDTF">2012-09-18T06:05:48Z</dcterms:created>
  <dcterms:modified xsi:type="dcterms:W3CDTF">2013-11-19T04:36:30Z</dcterms:modified>
</cp:coreProperties>
</file>