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636-0AF8-56C9-A3ED-1B9F4525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C653F-F0A8-B24F-5B77-10301860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E29D-E9C2-3983-5705-E5C785B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8EB-9295-DDB0-AC8F-70BB0BC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B8A2-DD38-6CB6-52FB-A7B2E3A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27E2-28A6-D869-8A01-874F5E1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8AF7-A7C8-DD98-7C9C-006018F0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2835-2401-E6E2-4C87-7B3EE58D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C740-6350-CF2B-1C3C-358B7FF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43A8-3567-BF23-E150-AC7CC32D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A4C8-9636-A7A1-50CB-A7FAD9B9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DEBA-1AB7-8F98-0FD3-E5D1656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8D92-4E84-4BDF-7B3B-5012EE3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541A-CF5B-421F-C199-FD279DF2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55B-4E5E-88A9-F4B9-3B1AF24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01-DA78-AB7C-F9D8-A3B30FED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822D-FFD7-C7BC-4DC6-96E7D0E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38D0-2516-2453-7BEB-634CD006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B684-B5FE-06D3-3AE0-DB4A1CA8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6AD8-5F3E-D39C-4EBF-567D055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ACC-3815-94A1-2128-C294115F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C1BF-4E27-20A3-03EE-96453218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9E92-CD14-6DC2-E543-06A0FCAE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274-7F7A-3CB6-4359-A2845C1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4565-54C2-F696-178E-A38AB8D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EAE-852F-164A-2AB6-8FE7870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989-6C17-B426-0288-69CA874D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3357-2621-1E9B-0B06-F760FB79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1BF-1574-7A84-48A5-6B0818C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2185-E20F-DBF6-7539-0E19DC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633-6A37-B149-F4F2-E71233C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7CA8-849D-054C-0B96-08C7CA9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63DA-2125-5133-73AC-1C582C6D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2351-DBBF-6F7A-A561-34541530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1DBD-5DFB-9C19-77E2-9A0259F36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463-747B-38CD-3DBB-A16B81EC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2F10-4BD1-3764-C9C3-C9F2AAB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5014-FE28-5297-8FAF-D2F42CD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3505-C299-8702-0FBE-79E91E4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3434-2E79-C7D6-A670-1DF0FF9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D529-D945-40D8-AF8F-27E6D83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0664-68A4-2442-65A4-CA20E0D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DF72-7183-A442-E216-DDD67F6F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97D14-1E6B-2A4E-710F-1427F34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EEE77-CA6F-A55C-822E-E25D9162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2EAA-F3E4-60FD-3D24-9862589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008-3A7D-C152-2F87-552EC774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8C2-E4E8-EA3F-FB75-60DF4551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9FC-5C0D-C7B7-A8B6-F8419ED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C14B-A029-2A91-1815-F450D3A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1982-A56E-AA71-7E1A-496ECDFD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9CBB-FC34-5320-C7FD-7136A062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6CE-475F-341C-92A4-AF0886E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9FC8-2E2C-52CF-D0F7-148C8165E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A1C9-3E0E-AE29-BEF7-65433DF1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DDB6-CD35-DF40-0536-B898292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76DB-6C56-C1B3-352C-3A01319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9F0F-3302-1086-EFAE-A0FEF22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5F7-E1E0-6A01-0CF8-169C4C51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3961-4548-FF76-3668-BDE50F4A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3A52-4B14-7A3F-C0BE-C21CA095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56A52284-4F88-684B-B211-7D10E157D84B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A90D-FA2B-F8C4-E10B-E087B4F6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67E3-4837-6E13-5AC1-2811EF15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16C965C2-FB9F-AF48-89FD-E0126EA0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632CB-8611-DF75-FC4C-E637B83918B5}"/>
              </a:ext>
            </a:extLst>
          </p:cNvPr>
          <p:cNvSpPr/>
          <p:nvPr/>
        </p:nvSpPr>
        <p:spPr>
          <a:xfrm>
            <a:off x="252248" y="2280740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  <a:cs typeface="Arial" panose="020B0604020202020204" pitchFamily="34" charset="0"/>
              </a:rPr>
              <a:t>MGI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8550A-DE30-C7C0-594A-C92AE103E231}"/>
              </a:ext>
            </a:extLst>
          </p:cNvPr>
          <p:cNvSpPr/>
          <p:nvPr/>
        </p:nvSpPr>
        <p:spPr>
          <a:xfrm>
            <a:off x="252248" y="2832533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  <a:cs typeface="Arial" panose="020B0604020202020204" pitchFamily="34" charset="0"/>
              </a:rPr>
              <a:t>UKB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55EE2-DDB8-1B6D-1AAA-B41DEC918317}"/>
              </a:ext>
            </a:extLst>
          </p:cNvPr>
          <p:cNvSpPr/>
          <p:nvPr/>
        </p:nvSpPr>
        <p:spPr>
          <a:xfrm>
            <a:off x="248568" y="4447174"/>
            <a:ext cx="100584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1BC0A-64A2-F94C-ECAE-9EBF70E6778F}"/>
              </a:ext>
            </a:extLst>
          </p:cNvPr>
          <p:cNvSpPr/>
          <p:nvPr/>
        </p:nvSpPr>
        <p:spPr>
          <a:xfrm>
            <a:off x="248568" y="4998967"/>
            <a:ext cx="100584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ato" panose="020F0502020204030203" pitchFamily="34" charset="77"/>
                <a:cs typeface="Arial" panose="020B0604020202020204" pitchFamily="34" charset="0"/>
              </a:rPr>
              <a:t>MiBRFS</a:t>
            </a:r>
            <a:endParaRPr lang="en-US" dirty="0">
              <a:latin typeface="Lato" panose="020F0502020204030203" pitchFamily="34" charset="7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4312D-C271-6E60-75DA-21668CE974FE}"/>
              </a:ext>
            </a:extLst>
          </p:cNvPr>
          <p:cNvSpPr txBox="1"/>
          <p:nvPr/>
        </p:nvSpPr>
        <p:spPr>
          <a:xfrm>
            <a:off x="5604" y="191140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Data 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3D2B34-0FC2-DF50-636D-332BB40227B2}"/>
              </a:ext>
            </a:extLst>
          </p:cNvPr>
          <p:cNvSpPr/>
          <p:nvPr/>
        </p:nvSpPr>
        <p:spPr>
          <a:xfrm>
            <a:off x="1912886" y="2280740"/>
            <a:ext cx="18288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Process covariates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187780-B679-B2E8-2A0A-0475E5080B71}"/>
              </a:ext>
            </a:extLst>
          </p:cNvPr>
          <p:cNvSpPr/>
          <p:nvPr/>
        </p:nvSpPr>
        <p:spPr>
          <a:xfrm>
            <a:off x="265908" y="402394"/>
            <a:ext cx="1188720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  <a:cs typeface="Arial" panose="020B0604020202020204" pitchFamily="34" charset="0"/>
              </a:rPr>
              <a:t>Data version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5A77A-5A14-EE34-EADE-DCFEE077431C}"/>
              </a:ext>
            </a:extLst>
          </p:cNvPr>
          <p:cNvSpPr/>
          <p:nvPr/>
        </p:nvSpPr>
        <p:spPr>
          <a:xfrm>
            <a:off x="262751" y="1095125"/>
            <a:ext cx="1188720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  <a:cs typeface="Arial" panose="020B0604020202020204" pitchFamily="34" charset="0"/>
              </a:rPr>
              <a:t>Outcome </a:t>
            </a:r>
            <a:r>
              <a:rPr lang="en-US" dirty="0" err="1">
                <a:latin typeface="Lato" panose="020F0502020204030203" pitchFamily="34" charset="77"/>
                <a:cs typeface="Arial" panose="020B0604020202020204" pitchFamily="34" charset="0"/>
              </a:rPr>
              <a:t>phecode</a:t>
            </a:r>
            <a:endParaRPr lang="en-US" dirty="0">
              <a:latin typeface="Lato" panose="020F0502020204030203" pitchFamily="34" charset="7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E3DA7-CCF5-6749-B3A0-CB5DF632A706}"/>
              </a:ext>
            </a:extLst>
          </p:cNvPr>
          <p:cNvSpPr txBox="1"/>
          <p:nvPr/>
        </p:nvSpPr>
        <p:spPr>
          <a:xfrm>
            <a:off x="110704" y="6969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Specifications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D152D-30B8-951B-4A11-BB9DEE4A5B50}"/>
              </a:ext>
            </a:extLst>
          </p:cNvPr>
          <p:cNvSpPr/>
          <p:nvPr/>
        </p:nvSpPr>
        <p:spPr>
          <a:xfrm>
            <a:off x="1912886" y="3041426"/>
            <a:ext cx="18288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Identify cases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5EC43-FE88-5F67-A0F4-932BE908BA9C}"/>
              </a:ext>
            </a:extLst>
          </p:cNvPr>
          <p:cNvSpPr/>
          <p:nvPr/>
        </p:nvSpPr>
        <p:spPr>
          <a:xfrm>
            <a:off x="4041231" y="2280740"/>
            <a:ext cx="18288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Match cases to non-cases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4053A-4510-53EB-EF43-63DDC9295065}"/>
              </a:ext>
            </a:extLst>
          </p:cNvPr>
          <p:cNvSpPr/>
          <p:nvPr/>
        </p:nvSpPr>
        <p:spPr>
          <a:xfrm>
            <a:off x="6169576" y="2280740"/>
            <a:ext cx="219456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Generate time-restricted phenome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BD6AB-BB5C-BF46-31C9-82BD06380524}"/>
              </a:ext>
            </a:extLst>
          </p:cNvPr>
          <p:cNvSpPr/>
          <p:nvPr/>
        </p:nvSpPr>
        <p:spPr>
          <a:xfrm>
            <a:off x="1949672" y="3841526"/>
            <a:ext cx="2194560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Generate selection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D32F3-A74F-4E1E-1B10-2422010E1CC9}"/>
              </a:ext>
            </a:extLst>
          </p:cNvPr>
          <p:cNvSpPr/>
          <p:nvPr/>
        </p:nvSpPr>
        <p:spPr>
          <a:xfrm>
            <a:off x="4496329" y="4721077"/>
            <a:ext cx="2747404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Generate poststratification weights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4A411C-37A9-1100-8084-54AF067E4931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258088" y="2509340"/>
            <a:ext cx="654798" cy="11430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AE7F70-D3F6-99DE-B19A-1C62C5E41C31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258088" y="2509340"/>
            <a:ext cx="654798" cy="87498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8CC0F-D749-7007-6F5B-8E140BC3F862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258088" y="2509340"/>
            <a:ext cx="691584" cy="167508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C3E314-7F20-E4C6-4DC8-AB9DB642EC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1254408" y="4184426"/>
            <a:ext cx="695264" cy="49134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D86C7-BF5C-B6D5-41E7-9A47AEC756C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1254408" y="4675774"/>
            <a:ext cx="3241921" cy="38820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6F6D59-028F-640D-1FF5-FEF683C1EC4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1254408" y="5063977"/>
            <a:ext cx="3241921" cy="1635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DE9C15-B809-695E-2E4E-9F621CEADF6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144232" y="4184426"/>
            <a:ext cx="352097" cy="87955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1C3450-0612-A3B5-60D8-1B13243CD477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741686" y="2623640"/>
            <a:ext cx="299545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58DC11-78A3-20CA-96D7-DB326065882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741686" y="2623640"/>
            <a:ext cx="299545" cy="76068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9EF9FF-5CE2-BD52-A500-2A9F94B778E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870031" y="2623640"/>
            <a:ext cx="299545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0CF7AE1-15D4-E883-A8C9-79C94BF0DCE3}"/>
              </a:ext>
            </a:extLst>
          </p:cNvPr>
          <p:cNvSpPr/>
          <p:nvPr/>
        </p:nvSpPr>
        <p:spPr>
          <a:xfrm>
            <a:off x="8875991" y="2690647"/>
            <a:ext cx="2128344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Method 1 </a:t>
            </a:r>
            <a:r>
              <a:rPr lang="en-US" dirty="0" err="1">
                <a:latin typeface="Lato" panose="020F0502020204030203" pitchFamily="34" charset="77"/>
              </a:rPr>
              <a:t>slurm</a:t>
            </a:r>
            <a:r>
              <a:rPr lang="en-US" dirty="0">
                <a:latin typeface="Lato" panose="020F0502020204030203" pitchFamily="34" charset="77"/>
              </a:rPr>
              <a:t> script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CBB825-B2AE-E77A-C13B-7AB1DA4BED56}"/>
              </a:ext>
            </a:extLst>
          </p:cNvPr>
          <p:cNvSpPr/>
          <p:nvPr/>
        </p:nvSpPr>
        <p:spPr>
          <a:xfrm>
            <a:off x="8875991" y="3546577"/>
            <a:ext cx="2128344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Method 2 </a:t>
            </a:r>
            <a:r>
              <a:rPr lang="en-US" dirty="0" err="1">
                <a:latin typeface="Lato" panose="020F0502020204030203" pitchFamily="34" charset="77"/>
              </a:rPr>
              <a:t>slurm</a:t>
            </a:r>
            <a:r>
              <a:rPr lang="en-US" dirty="0">
                <a:latin typeface="Lato" panose="020F0502020204030203" pitchFamily="34" charset="77"/>
              </a:rPr>
              <a:t> script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30750A-310B-18AE-FCDE-E6D8734A0B67}"/>
              </a:ext>
            </a:extLst>
          </p:cNvPr>
          <p:cNvSpPr/>
          <p:nvPr/>
        </p:nvSpPr>
        <p:spPr>
          <a:xfrm>
            <a:off x="8875991" y="4402507"/>
            <a:ext cx="2128344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Method 3 </a:t>
            </a:r>
            <a:r>
              <a:rPr lang="en-US" dirty="0" err="1">
                <a:latin typeface="Lato" panose="020F0502020204030203" pitchFamily="34" charset="77"/>
              </a:rPr>
              <a:t>slurm</a:t>
            </a:r>
            <a:r>
              <a:rPr lang="en-US" dirty="0">
                <a:latin typeface="Lato" panose="020F0502020204030203" pitchFamily="34" charset="77"/>
              </a:rPr>
              <a:t> script (unweighted)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27FCA8-89B0-585F-DAF6-382496F469B9}"/>
              </a:ext>
            </a:extLst>
          </p:cNvPr>
          <p:cNvSpPr/>
          <p:nvPr/>
        </p:nvSpPr>
        <p:spPr>
          <a:xfrm>
            <a:off x="8875991" y="5258437"/>
            <a:ext cx="2128344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Method 4 </a:t>
            </a:r>
            <a:r>
              <a:rPr lang="en-US" dirty="0" err="1">
                <a:latin typeface="Lato" panose="020F0502020204030203" pitchFamily="34" charset="77"/>
              </a:rPr>
              <a:t>slurm</a:t>
            </a:r>
            <a:r>
              <a:rPr lang="en-US" dirty="0">
                <a:latin typeface="Lato" panose="020F0502020204030203" pitchFamily="34" charset="77"/>
              </a:rPr>
              <a:t> script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4A5651-97C3-FA30-7758-E9CF63A44D0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4144232" y="3033547"/>
            <a:ext cx="4731759" cy="115087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1758C5-69CB-509E-6D3A-CE47DBEE3186}"/>
              </a:ext>
            </a:extLst>
          </p:cNvPr>
          <p:cNvCxnSpPr>
            <a:cxnSpLocks/>
            <a:stCxn id="17" idx="3"/>
            <a:endCxn id="49" idx="1"/>
          </p:cNvCxnSpPr>
          <p:nvPr/>
        </p:nvCxnSpPr>
        <p:spPr>
          <a:xfrm flipV="1">
            <a:off x="7243733" y="3889477"/>
            <a:ext cx="1632258" cy="117450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3F722E-9A1D-1F1C-B5D3-5C6CA94816EA}"/>
              </a:ext>
            </a:extLst>
          </p:cNvPr>
          <p:cNvCxnSpPr>
            <a:cxnSpLocks/>
            <a:stCxn id="15" idx="3"/>
            <a:endCxn id="48" idx="1"/>
          </p:cNvCxnSpPr>
          <p:nvPr/>
        </p:nvCxnSpPr>
        <p:spPr>
          <a:xfrm>
            <a:off x="8364136" y="2623640"/>
            <a:ext cx="511855" cy="40990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97F0A-C179-3ECB-EA58-53D9579A9E9C}"/>
              </a:ext>
            </a:extLst>
          </p:cNvPr>
          <p:cNvCxnSpPr>
            <a:cxnSpLocks/>
            <a:stCxn id="15" idx="3"/>
            <a:endCxn id="49" idx="1"/>
          </p:cNvCxnSpPr>
          <p:nvPr/>
        </p:nvCxnSpPr>
        <p:spPr>
          <a:xfrm>
            <a:off x="8364136" y="2623640"/>
            <a:ext cx="511855" cy="126583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947A72-89E0-CB1D-5FBF-CF18EB130B3E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8364136" y="2623640"/>
            <a:ext cx="511855" cy="212176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5D0A24-747A-003F-2C67-2C6B2CBCC844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8364136" y="2623640"/>
            <a:ext cx="511855" cy="297769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ABF7326-33D4-5FB9-CE36-479EC1AFE4F3}"/>
              </a:ext>
            </a:extLst>
          </p:cNvPr>
          <p:cNvSpPr txBox="1"/>
          <p:nvPr/>
        </p:nvSpPr>
        <p:spPr>
          <a:xfrm>
            <a:off x="3124674" y="58559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Lato" panose="020F0502020204030203" pitchFamily="34" charset="77"/>
              </a:rPr>
              <a:t>Aim one progress schematic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4225A6-92AE-FE61-00BF-760A3E336A0A}"/>
              </a:ext>
            </a:extLst>
          </p:cNvPr>
          <p:cNvSpPr/>
          <p:nvPr/>
        </p:nvSpPr>
        <p:spPr>
          <a:xfrm>
            <a:off x="11070551" y="4397222"/>
            <a:ext cx="1005835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Joint scan + weighted RIDGE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911ADCE-5BAC-EE69-7E00-F86E6BA92E76}"/>
              </a:ext>
            </a:extLst>
          </p:cNvPr>
          <p:cNvCxnSpPr>
            <a:cxnSpLocks/>
            <a:stCxn id="50" idx="3"/>
            <a:endCxn id="96" idx="1"/>
          </p:cNvCxnSpPr>
          <p:nvPr/>
        </p:nvCxnSpPr>
        <p:spPr>
          <a:xfrm flipV="1">
            <a:off x="11004335" y="4740122"/>
            <a:ext cx="66216" cy="528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BD5AC37-EFD8-211A-443C-D901496F025C}"/>
              </a:ext>
            </a:extLst>
          </p:cNvPr>
          <p:cNvCxnSpPr>
            <a:cxnSpLocks/>
            <a:stCxn id="16" idx="3"/>
            <a:endCxn id="96" idx="0"/>
          </p:cNvCxnSpPr>
          <p:nvPr/>
        </p:nvCxnSpPr>
        <p:spPr>
          <a:xfrm>
            <a:off x="4144232" y="4184426"/>
            <a:ext cx="7429237" cy="21279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3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2"/>
      </a:accent1>
      <a:accent2>
        <a:srgbClr val="E69F00"/>
      </a:accent2>
      <a:accent3>
        <a:srgbClr val="CC79A7"/>
      </a:accent3>
      <a:accent4>
        <a:srgbClr val="D55E00"/>
      </a:accent4>
      <a:accent5>
        <a:srgbClr val="56B3E9"/>
      </a:accent5>
      <a:accent6>
        <a:srgbClr val="009E7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54CE274-3481-B949-AB51-93322F8FDBAB}" vid="{86F4EB77-C041-5049-AC22-AAD56C2AD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2022-10-18T16:11:57Z</dcterms:created>
  <dcterms:modified xsi:type="dcterms:W3CDTF">2022-10-18T16:27:58Z</dcterms:modified>
</cp:coreProperties>
</file>