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/>
    <p:restoredTop sz="96327"/>
  </p:normalViewPr>
  <p:slideViewPr>
    <p:cSldViewPr snapToGrid="0">
      <p:cViewPr varScale="1">
        <p:scale>
          <a:sx n="126" d="100"/>
          <a:sy n="126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2E131-3CF6-A3AB-881E-1A98B7C37EDD}"/>
              </a:ext>
            </a:extLst>
          </p:cNvPr>
          <p:cNvSpPr/>
          <p:nvPr/>
        </p:nvSpPr>
        <p:spPr>
          <a:xfrm>
            <a:off x="4182066" y="162912"/>
            <a:ext cx="3279228" cy="4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00_prepare_mgi_data.R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6BF6-A35E-3D80-7A69-EB31A566EC39}"/>
              </a:ext>
            </a:extLst>
          </p:cNvPr>
          <p:cNvSpPr/>
          <p:nvPr/>
        </p:nvSpPr>
        <p:spPr>
          <a:xfrm>
            <a:off x="3728970" y="1224429"/>
            <a:ext cx="291925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01_mgi_partial_correlations.R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F968C-173E-9D92-C58F-7C9F701C2573}"/>
              </a:ext>
            </a:extLst>
          </p:cNvPr>
          <p:cNvSpPr/>
          <p:nvPr/>
        </p:nvSpPr>
        <p:spPr>
          <a:xfrm>
            <a:off x="6733079" y="1224429"/>
            <a:ext cx="2175691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01_prepare_phenomes.R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EEF47-CBA5-EF9B-136C-469557A12A7B}"/>
              </a:ext>
            </a:extLst>
          </p:cNvPr>
          <p:cNvSpPr/>
          <p:nvPr/>
        </p:nvSpPr>
        <p:spPr>
          <a:xfrm>
            <a:off x="8970181" y="1220487"/>
            <a:ext cx="232654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01_estimate_weights.R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5BE04-8E67-1CC0-B846-71B20D6BFF42}"/>
              </a:ext>
            </a:extLst>
          </p:cNvPr>
          <p:cNvSpPr/>
          <p:nvPr/>
        </p:nvSpPr>
        <p:spPr>
          <a:xfrm>
            <a:off x="3936568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02_unweighted_cooccurrence_analysis.R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681035-B04F-A86F-7BBB-3A8979089203}"/>
              </a:ext>
            </a:extLst>
          </p:cNvPr>
          <p:cNvCxnSpPr>
            <a:cxnSpLocks/>
          </p:cNvCxnSpPr>
          <p:nvPr/>
        </p:nvCxnSpPr>
        <p:spPr>
          <a:xfrm>
            <a:off x="5821680" y="641416"/>
            <a:ext cx="0" cy="502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A2B1B-7AE3-7E4D-9438-DD2C6A9E355B}"/>
              </a:ext>
            </a:extLst>
          </p:cNvPr>
          <p:cNvCxnSpPr>
            <a:cxnSpLocks/>
          </p:cNvCxnSpPr>
          <p:nvPr/>
        </p:nvCxnSpPr>
        <p:spPr>
          <a:xfrm>
            <a:off x="5817561" y="1710816"/>
            <a:ext cx="0" cy="50292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944A446-C6A4-834D-BD53-FC41BCB27AD0}"/>
              </a:ext>
            </a:extLst>
          </p:cNvPr>
          <p:cNvSpPr/>
          <p:nvPr/>
        </p:nvSpPr>
        <p:spPr>
          <a:xfrm>
            <a:off x="992876" y="1220487"/>
            <a:ext cx="2651233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01_pca_analysis.R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5BE08-1730-1AC3-31D4-CDBF0FCF32FD}"/>
              </a:ext>
            </a:extLst>
          </p:cNvPr>
          <p:cNvCxnSpPr>
            <a:cxnSpLocks/>
          </p:cNvCxnSpPr>
          <p:nvPr/>
        </p:nvCxnSpPr>
        <p:spPr>
          <a:xfrm>
            <a:off x="5817560" y="2764285"/>
            <a:ext cx="0" cy="5029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A0CBE-4DE2-0C79-F0AE-991785E2775A}"/>
              </a:ext>
            </a:extLst>
          </p:cNvPr>
          <p:cNvSpPr/>
          <p:nvPr/>
        </p:nvSpPr>
        <p:spPr>
          <a:xfrm>
            <a:off x="1775939" y="3331367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03_calculate_naive_phers.R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3D76E-9DB1-B06E-741E-4000E183F009}"/>
              </a:ext>
            </a:extLst>
          </p:cNvPr>
          <p:cNvSpPr/>
          <p:nvPr/>
        </p:nvSpPr>
        <p:spPr>
          <a:xfrm>
            <a:off x="4523258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03_calculate_pca_phers.R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84FA52-7314-EC0A-2660-EDF69A6965B3}"/>
              </a:ext>
            </a:extLst>
          </p:cNvPr>
          <p:cNvSpPr/>
          <p:nvPr/>
        </p:nvSpPr>
        <p:spPr>
          <a:xfrm>
            <a:off x="7270577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03_calculate_phers.R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ED455B-7599-198A-0E54-37BCB928A112}"/>
              </a:ext>
            </a:extLst>
          </p:cNvPr>
          <p:cNvSpPr/>
          <p:nvPr/>
        </p:nvSpPr>
        <p:spPr>
          <a:xfrm>
            <a:off x="7669436" y="3380923"/>
            <a:ext cx="1853514" cy="339840"/>
          </a:xfrm>
          <a:prstGeom prst="roundRect">
            <a:avLst/>
          </a:prstGeom>
          <a:solidFill>
            <a:srgbClr val="FF0000">
              <a:alpha val="5000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Deprecated?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43C5C-8F3E-E00C-D0A1-8624B9F18A59}"/>
              </a:ext>
            </a:extLst>
          </p:cNvPr>
          <p:cNvSpPr/>
          <p:nvPr/>
        </p:nvSpPr>
        <p:spPr>
          <a:xfrm>
            <a:off x="4523258" y="4358405"/>
            <a:ext cx="2651233" cy="441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04_evaluate_phers_new.R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C2E7B-4E99-874D-565B-8E40BE2E00BB}"/>
              </a:ext>
            </a:extLst>
          </p:cNvPr>
          <p:cNvCxnSpPr>
            <a:cxnSpLocks/>
          </p:cNvCxnSpPr>
          <p:nvPr/>
        </p:nvCxnSpPr>
        <p:spPr>
          <a:xfrm>
            <a:off x="5817560" y="3811099"/>
            <a:ext cx="0" cy="50292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66A004-358A-DEEE-E495-9D5E9CDFA221}"/>
              </a:ext>
            </a:extLst>
          </p:cNvPr>
          <p:cNvSpPr/>
          <p:nvPr/>
        </p:nvSpPr>
        <p:spPr>
          <a:xfrm>
            <a:off x="1184833" y="2271984"/>
            <a:ext cx="2651233" cy="441434"/>
          </a:xfrm>
          <a:prstGeom prst="rect">
            <a:avLst/>
          </a:prstGeom>
          <a:solidFill>
            <a:schemeClr val="accent2">
              <a:alpha val="80000"/>
            </a:schemeClr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02_one-stop_approaches.R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7F7FBA-89D0-2CFF-5631-434B31323DB7}"/>
              </a:ext>
            </a:extLst>
          </p:cNvPr>
          <p:cNvSpPr txBox="1"/>
          <p:nvPr/>
        </p:nvSpPr>
        <p:spPr>
          <a:xfrm>
            <a:off x="1749510" y="2029705"/>
            <a:ext cx="1865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</a:rPr>
              <a:t>~*FORTHCOMING*~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F5F2EA-2CAB-7820-3F67-E6D06909B5E2}"/>
              </a:ext>
            </a:extLst>
          </p:cNvPr>
          <p:cNvSpPr txBox="1"/>
          <p:nvPr/>
        </p:nvSpPr>
        <p:spPr>
          <a:xfrm>
            <a:off x="3249086" y="747073"/>
            <a:ext cx="18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</a:rPr>
              <a:t>Needs UKB equivalent</a:t>
            </a:r>
          </a:p>
          <a:p>
            <a:pPr algn="r"/>
            <a:r>
              <a:rPr lang="en-US" sz="1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How do we handle age?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62876-CB58-0ACD-F37E-8497427608EA}"/>
              </a:ext>
            </a:extLst>
          </p:cNvPr>
          <p:cNvCxnSpPr>
            <a:cxnSpLocks/>
            <a:stCxn id="69" idx="2"/>
            <a:endCxn id="7" idx="0"/>
          </p:cNvCxnSpPr>
          <p:nvPr/>
        </p:nvCxnSpPr>
        <p:spPr>
          <a:xfrm>
            <a:off x="4182066" y="1147183"/>
            <a:ext cx="1006529" cy="772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402AA8-929D-F3C7-6C05-7EFD5F0FCC0D}"/>
              </a:ext>
            </a:extLst>
          </p:cNvPr>
          <p:cNvSpPr txBox="1"/>
          <p:nvPr/>
        </p:nvSpPr>
        <p:spPr>
          <a:xfrm>
            <a:off x="10524561" y="54528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ato" panose="020F0502020204030203" pitchFamily="34" charset="77"/>
              </a:rPr>
              <a:t>Key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E2C24-F8DD-55A2-A109-5625F774512D}"/>
              </a:ext>
            </a:extLst>
          </p:cNvPr>
          <p:cNvSpPr txBox="1"/>
          <p:nvPr/>
        </p:nvSpPr>
        <p:spPr>
          <a:xfrm>
            <a:off x="992876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62B3C468-1B4B-1DD4-9C98-7AE10FA7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5710"/>
              </p:ext>
            </p:extLst>
          </p:nvPr>
        </p:nvGraphicFramePr>
        <p:xfrm>
          <a:off x="9805509" y="5822179"/>
          <a:ext cx="2386491" cy="28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30">
                  <a:extLst>
                    <a:ext uri="{9D8B030D-6E8A-4147-A177-3AD203B41FA5}">
                      <a16:colId xmlns:a16="http://schemas.microsoft.com/office/drawing/2014/main" val="2282347986"/>
                    </a:ext>
                  </a:extLst>
                </a:gridCol>
                <a:gridCol w="226153">
                  <a:extLst>
                    <a:ext uri="{9D8B030D-6E8A-4147-A177-3AD203B41FA5}">
                      <a16:colId xmlns:a16="http://schemas.microsoft.com/office/drawing/2014/main" val="2942283691"/>
                    </a:ext>
                  </a:extLst>
                </a:gridCol>
                <a:gridCol w="1746308">
                  <a:extLst>
                    <a:ext uri="{9D8B030D-6E8A-4147-A177-3AD203B41FA5}">
                      <a16:colId xmlns:a16="http://schemas.microsoft.com/office/drawing/2014/main" val="2744574924"/>
                    </a:ext>
                  </a:extLst>
                </a:gridCol>
              </a:tblGrid>
              <a:tr h="286822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💪🏼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Outcome-independent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99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263BA0C-5493-F58A-FE08-275F3CE32931}"/>
              </a:ext>
            </a:extLst>
          </p:cNvPr>
          <p:cNvSpPr txBox="1"/>
          <p:nvPr/>
        </p:nvSpPr>
        <p:spPr>
          <a:xfrm>
            <a:off x="3732537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9F35EA-BDD9-354A-B572-0DD140B33039}"/>
              </a:ext>
            </a:extLst>
          </p:cNvPr>
          <p:cNvSpPr txBox="1"/>
          <p:nvPr/>
        </p:nvSpPr>
        <p:spPr>
          <a:xfrm>
            <a:off x="8968816" y="147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53A59B-72B3-CF11-FE89-B26183C807C2}"/>
              </a:ext>
            </a:extLst>
          </p:cNvPr>
          <p:cNvSpPr txBox="1"/>
          <p:nvPr/>
        </p:nvSpPr>
        <p:spPr>
          <a:xfrm>
            <a:off x="4182066" y="416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EFFE2-165B-7680-65C6-9B25BE6B48D4}"/>
              </a:ext>
            </a:extLst>
          </p:cNvPr>
          <p:cNvSpPr/>
          <p:nvPr/>
        </p:nvSpPr>
        <p:spPr>
          <a:xfrm>
            <a:off x="7799054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02_weighted_cooccurrence_analysis.R</a:t>
            </a:r>
          </a:p>
        </p:txBody>
      </p: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120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Fira Code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5</cp:revision>
  <dcterms:created xsi:type="dcterms:W3CDTF">2023-02-20T22:14:20Z</dcterms:created>
  <dcterms:modified xsi:type="dcterms:W3CDTF">2023-02-21T03:19:16Z</dcterms:modified>
</cp:coreProperties>
</file>