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058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56" d="100"/>
          <a:sy n="56" d="100"/>
        </p:scale>
        <p:origin x="20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7A05-EA92-5E40-B9CE-B3DEB66E28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5F4-2D7E-A547-807D-F5BA4142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0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7A05-EA92-5E40-B9CE-B3DEB66E28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5F4-2D7E-A547-807D-F5BA4142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6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7A05-EA92-5E40-B9CE-B3DEB66E28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5F4-2D7E-A547-807D-F5BA4142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5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7A05-EA92-5E40-B9CE-B3DEB66E28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5F4-2D7E-A547-807D-F5BA4142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3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7A05-EA92-5E40-B9CE-B3DEB66E28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5F4-2D7E-A547-807D-F5BA4142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1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7A05-EA92-5E40-B9CE-B3DEB66E28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5F4-2D7E-A547-807D-F5BA4142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8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7A05-EA92-5E40-B9CE-B3DEB66E28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5F4-2D7E-A547-807D-F5BA4142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6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7A05-EA92-5E40-B9CE-B3DEB66E28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5F4-2D7E-A547-807D-F5BA4142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0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7A05-EA92-5E40-B9CE-B3DEB66E28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5F4-2D7E-A547-807D-F5BA4142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9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7A05-EA92-5E40-B9CE-B3DEB66E28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5F4-2D7E-A547-807D-F5BA4142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2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7A05-EA92-5E40-B9CE-B3DEB66E28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5F4-2D7E-A547-807D-F5BA4142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7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F7A05-EA92-5E40-B9CE-B3DEB66E286B}" type="datetimeFigureOut">
              <a:rPr lang="en-US" smtClean="0"/>
              <a:t>5/25/21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915F4-2D7E-A547-807D-F5BA41422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2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668045-784F-464C-B2F4-C1618A441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9200"/>
            <a:ext cx="10058400" cy="502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6FC3B0-C1AF-2F41-BD9E-91F731C1C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58400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83E104-5F55-364D-BD5E-45384A6E76B9}"/>
              </a:ext>
            </a:extLst>
          </p:cNvPr>
          <p:cNvSpPr txBox="1"/>
          <p:nvPr/>
        </p:nvSpPr>
        <p:spPr>
          <a:xfrm>
            <a:off x="216976" y="-46494"/>
            <a:ext cx="48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71EED8-FC94-BC43-AFDC-CDAF493627F3}"/>
              </a:ext>
            </a:extLst>
          </p:cNvPr>
          <p:cNvSpPr txBox="1"/>
          <p:nvPr/>
        </p:nvSpPr>
        <p:spPr>
          <a:xfrm>
            <a:off x="216976" y="4982706"/>
            <a:ext cx="48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284817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Salvatore, Maxwell</dc:creator>
  <cp:lastModifiedBy>Salvatore, Maxwell</cp:lastModifiedBy>
  <cp:revision>2</cp:revision>
  <dcterms:created xsi:type="dcterms:W3CDTF">2021-05-26T03:03:55Z</dcterms:created>
  <dcterms:modified xsi:type="dcterms:W3CDTF">2021-05-26T03:10:43Z</dcterms:modified>
</cp:coreProperties>
</file>