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058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82" d="100"/>
          <a:sy n="82" d="100"/>
        </p:scale>
        <p:origin x="22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646133"/>
            <a:ext cx="8549640" cy="350181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282989"/>
            <a:ext cx="7543800" cy="242845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7A05-EA92-5E40-B9CE-B3DEB66E286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15F4-2D7E-A547-807D-F5BA4142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0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7A05-EA92-5E40-B9CE-B3DEB66E286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15F4-2D7E-A547-807D-F5BA4142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6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35517"/>
            <a:ext cx="216884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35517"/>
            <a:ext cx="6380798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7A05-EA92-5E40-B9CE-B3DEB66E286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15F4-2D7E-A547-807D-F5BA4142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5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7A05-EA92-5E40-B9CE-B3DEB66E286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15F4-2D7E-A547-807D-F5BA4142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3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507618"/>
            <a:ext cx="8675370" cy="418401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6731215"/>
            <a:ext cx="8675370" cy="220027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7A05-EA92-5E40-B9CE-B3DEB66E286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15F4-2D7E-A547-807D-F5BA4142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1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7A05-EA92-5E40-B9CE-B3DEB66E286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15F4-2D7E-A547-807D-F5BA4142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8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35519"/>
            <a:ext cx="867537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465706"/>
            <a:ext cx="4255174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674110"/>
            <a:ext cx="425517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465706"/>
            <a:ext cx="4276130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674110"/>
            <a:ext cx="4276130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7A05-EA92-5E40-B9CE-B3DEB66E286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15F4-2D7E-A547-807D-F5BA4142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6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7A05-EA92-5E40-B9CE-B3DEB66E286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15F4-2D7E-A547-807D-F5BA4142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0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7A05-EA92-5E40-B9CE-B3DEB66E286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15F4-2D7E-A547-807D-F5BA4142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9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448226"/>
            <a:ext cx="5092065" cy="71479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7A05-EA92-5E40-B9CE-B3DEB66E286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15F4-2D7E-A547-807D-F5BA4142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2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448226"/>
            <a:ext cx="5092065" cy="71479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7A05-EA92-5E40-B9CE-B3DEB66E286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15F4-2D7E-A547-807D-F5BA4142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7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35519"/>
            <a:ext cx="867537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677584"/>
            <a:ext cx="867537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F7A05-EA92-5E40-B9CE-B3DEB66E286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9322649"/>
            <a:ext cx="339471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915F4-2D7E-A547-807D-F5BA4142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2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6FC3B0-C1AF-2F41-BD9E-91F731C1C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502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5BF6EC-2A15-9E42-9F19-FB5157BF2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10058400" cy="502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83E104-5F55-364D-BD5E-45384A6E76B9}"/>
              </a:ext>
            </a:extLst>
          </p:cNvPr>
          <p:cNvSpPr txBox="1"/>
          <p:nvPr/>
        </p:nvSpPr>
        <p:spPr>
          <a:xfrm>
            <a:off x="216976" y="-46494"/>
            <a:ext cx="48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" pitchFamily="2" charset="0"/>
              </a:rPr>
              <a:t>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71EED8-FC94-BC43-AFDC-CDAF493627F3}"/>
              </a:ext>
            </a:extLst>
          </p:cNvPr>
          <p:cNvSpPr txBox="1"/>
          <p:nvPr/>
        </p:nvSpPr>
        <p:spPr>
          <a:xfrm>
            <a:off x="216976" y="4982706"/>
            <a:ext cx="48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" pitchFamily="2" charset="0"/>
              </a:rPr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284817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4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Salvatore, Maxwell</dc:creator>
  <cp:lastModifiedBy>Salvatore, Maxwell</cp:lastModifiedBy>
  <cp:revision>1</cp:revision>
  <dcterms:created xsi:type="dcterms:W3CDTF">2021-05-26T03:03:55Z</dcterms:created>
  <dcterms:modified xsi:type="dcterms:W3CDTF">2021-05-26T03:06:27Z</dcterms:modified>
</cp:coreProperties>
</file>