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1"/>
    <p:restoredTop sz="94719"/>
  </p:normalViewPr>
  <p:slideViewPr>
    <p:cSldViewPr snapToGrid="0" snapToObjects="1">
      <p:cViewPr varScale="1">
        <p:scale>
          <a:sx n="92" d="100"/>
          <a:sy n="92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17B07-BEFC-F346-BDBA-8D34B7B0B043}"/>
              </a:ext>
            </a:extLst>
          </p:cNvPr>
          <p:cNvSpPr/>
          <p:nvPr/>
        </p:nvSpPr>
        <p:spPr>
          <a:xfrm>
            <a:off x="3279228" y="1"/>
            <a:ext cx="5265682" cy="9144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0A1023-5277-C14F-BA06-0DCC47BA4246}"/>
              </a:ext>
            </a:extLst>
          </p:cNvPr>
          <p:cNvSpPr/>
          <p:nvPr/>
        </p:nvSpPr>
        <p:spPr>
          <a:xfrm>
            <a:off x="1066800" y="914400"/>
            <a:ext cx="10058400" cy="7315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57D02-B156-AA43-82AA-D8A31E38E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6484"/>
            <a:ext cx="91440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C6213-A889-AE41-A363-2F2953EF6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5121-48FE-3D45-A2C1-216F22E0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8636729"/>
            <a:ext cx="2743200" cy="486833"/>
          </a:xfrm>
        </p:spPr>
        <p:txBody>
          <a:bodyPr/>
          <a:lstStyle/>
          <a:p>
            <a:fld id="{738AF009-ED3E-C549-ACF1-D1CF2FBE737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E649-6A32-5B49-8155-46E870C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8639941"/>
            <a:ext cx="4114800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25C1D-6B3E-D141-B4FE-EC5F2822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8639942"/>
            <a:ext cx="2743200" cy="486833"/>
          </a:xfrm>
        </p:spPr>
        <p:txBody>
          <a:bodyPr/>
          <a:lstStyle/>
          <a:p>
            <a:fld id="{EDDCF6F6-493D-9D42-95DE-6452439F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3FFE-30C1-3D48-B144-2A3B3129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834"/>
            <a:ext cx="10515600" cy="17674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110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442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A304-2566-3E42-B756-1B196233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09600"/>
            <a:ext cx="3932237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5C4D-23F7-CC44-A4C3-AF36FEE0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16567"/>
            <a:ext cx="6172200" cy="6498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00511-079E-2B46-A3F2-50215BE2E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743200"/>
            <a:ext cx="3932237" cy="508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98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4651-626A-BD4D-9D2B-F2389231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09600"/>
            <a:ext cx="3932237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315FE-92DD-C34E-AEC5-517AB7F10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6567"/>
            <a:ext cx="6172200" cy="6498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563EA-402A-A548-9553-3DC205860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743200"/>
            <a:ext cx="3932237" cy="508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5439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35C-E757-0044-81E0-CB43EBDB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834"/>
            <a:ext cx="10515600" cy="17674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8C848-C427-3743-96A6-BF4A5CBF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113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BB470-7E4A-A943-9058-B68ECB1C7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86834"/>
            <a:ext cx="2628900" cy="774911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DF9E1-41D0-4C49-8985-AEFA3DDBC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86834"/>
            <a:ext cx="7734300" cy="77491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9571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64AF-00F1-7844-BDDB-32DAB4069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6484"/>
            <a:ext cx="9144000" cy="318346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9A94D-118B-6342-9698-4BA599320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0717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BDB2-EE22-9F49-B183-649BA804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834"/>
            <a:ext cx="10515600" cy="17674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50C5-375B-1944-9566-714ED59C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8693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EF67-B67F-4D4F-BB8A-44B70D98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79652"/>
            <a:ext cx="10515600" cy="380364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CB137-C96C-1642-8385-03EE905C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119285"/>
            <a:ext cx="10515600" cy="20002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896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844B-5D9C-054E-9D8D-F1BFE67C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834"/>
            <a:ext cx="10515600" cy="17674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27B7-B1CB-7D43-AE36-628F0A051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49EA-13F8-3F4B-9209-722A8FA90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4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7D02-B156-AA43-82AA-D8A31E38E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6484"/>
            <a:ext cx="9144000" cy="3183467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C6213-A889-AE41-A363-2F2953EF6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B5121-48FE-3D45-A2C1-216F22E0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8636729"/>
            <a:ext cx="2743200" cy="486833"/>
          </a:xfrm>
        </p:spPr>
        <p:txBody>
          <a:bodyPr/>
          <a:lstStyle/>
          <a:p>
            <a:fld id="{738AF009-ED3E-C549-ACF1-D1CF2FBE737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E649-6A32-5B49-8155-46E870C1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8639941"/>
            <a:ext cx="4114800" cy="4868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25C1D-6B3E-D141-B4FE-EC5F2822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8639942"/>
            <a:ext cx="2743200" cy="486833"/>
          </a:xfrm>
        </p:spPr>
        <p:txBody>
          <a:bodyPr/>
          <a:lstStyle/>
          <a:p>
            <a:fld id="{EDDCF6F6-493D-9D42-95DE-6452439F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297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4312-98EA-254A-A755-D0E8EC92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86834"/>
            <a:ext cx="10515600" cy="17674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2EFB-A165-384B-84DC-A08B5F91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B91DD-EC49-6A4E-939B-1F957628B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32D32-8A0A-A64A-A5DF-738E8575B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41551"/>
            <a:ext cx="5183188" cy="10985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B28C9-F4B3-9647-B8FC-19D29E80B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40100"/>
            <a:ext cx="5183188" cy="49127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4114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1890-F65A-AC45-B4C7-4ABD5DE8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834"/>
            <a:ext cx="10515600" cy="17674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1601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822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8A1D-1451-1342-8BD7-7BAFF6F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09600"/>
            <a:ext cx="3932237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EB2C-2CF9-6D46-8B01-9B3A95B6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16567"/>
            <a:ext cx="6172200" cy="6498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04C5B-98E9-3448-855A-4244F9F9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743200"/>
            <a:ext cx="3932237" cy="508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6618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07D0-B445-B443-AA35-64F64E97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09600"/>
            <a:ext cx="3932237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6D4E8-AE98-CB41-94BF-5BF9514EC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6567"/>
            <a:ext cx="6172200" cy="6498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B0D79-2687-2345-A16D-95D343C5F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743200"/>
            <a:ext cx="3932237" cy="508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6488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BD4F-32D1-2040-8204-87C8B53F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834"/>
            <a:ext cx="10515600" cy="17674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E8EF2-651E-DD48-8CAD-64D76EB3D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3015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B6B9B-73D2-EB4E-AA5B-B43163FDF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86834"/>
            <a:ext cx="2628900" cy="774911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63DC1-A5E2-5642-A6CF-1CCF5176B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86834"/>
            <a:ext cx="7734300" cy="77491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63387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DAAD-4D7F-FA4E-88F8-EAD55D6C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79652"/>
            <a:ext cx="105156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60CF9-A05D-104B-B2A5-5E8FC74B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119285"/>
            <a:ext cx="105156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41984-FBC5-6344-842F-5EB42822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009-ED3E-C549-ACF1-D1CF2FBE737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AF1B-45E7-0247-A6ED-D9CC4D7D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9704-20BA-2248-8A54-1001B2B9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6F6-493D-9D42-95DE-6452439F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88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F506-3DB4-1846-BBF7-B7713E1D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CF70-1F1C-D047-9698-14DAA54E4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D31F1-05D9-414A-8257-8DA9C7BAB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3AC4A-E4F0-A740-B4C9-92F1713E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009-ED3E-C549-ACF1-D1CF2FBE737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BBA64-95A9-F944-AAAD-6F6693AA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020C8-C5F2-984E-AC8D-4132E0B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6F6-493D-9D42-95DE-6452439F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06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1E4D-C966-9145-9269-E44952D7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86834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9458-0D75-0D47-99EF-3CCB05AC8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4991A-2B6C-AA47-AB9E-CABAA4BBE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0E66A-93F3-AF4D-BC0E-128CE110F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41551"/>
            <a:ext cx="5183188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EC63E-7071-4D47-B9EB-32D3C0A02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CFCB8-4EAF-6440-9234-12994912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009-ED3E-C549-ACF1-D1CF2FBE737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A3120-B5F8-0F48-9CA9-284E17FF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FF2CE-B826-4948-888B-582C1E3F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6F6-493D-9D42-95DE-6452439F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83C72-C9CE-CB44-A2E1-A8CECCED4EB7}"/>
              </a:ext>
            </a:extLst>
          </p:cNvPr>
          <p:cNvSpPr/>
          <p:nvPr/>
        </p:nvSpPr>
        <p:spPr>
          <a:xfrm>
            <a:off x="0" y="2012951"/>
            <a:ext cx="12002814" cy="11261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BDDBA-F6A6-7C49-9FEF-B909C2FB3CCA}"/>
              </a:ext>
            </a:extLst>
          </p:cNvPr>
          <p:cNvSpPr/>
          <p:nvPr/>
        </p:nvSpPr>
        <p:spPr>
          <a:xfrm>
            <a:off x="11719034" y="2012951"/>
            <a:ext cx="136634" cy="1126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B530A-62F6-5840-9907-73B2A2B6355B}"/>
              </a:ext>
            </a:extLst>
          </p:cNvPr>
          <p:cNvSpPr/>
          <p:nvPr/>
        </p:nvSpPr>
        <p:spPr>
          <a:xfrm>
            <a:off x="0" y="2434168"/>
            <a:ext cx="11353800" cy="58017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0FD34-BF14-D74D-A676-9BCE5C06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35F0-E11E-F644-9103-502C8BA06AD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>
                <a:ln>
                  <a:noFill/>
                </a:ln>
                <a:effectLst/>
              </a:defRPr>
            </a:lvl1pPr>
            <a:lvl2pPr>
              <a:defRPr>
                <a:ln>
                  <a:noFill/>
                </a:ln>
                <a:effectLst/>
              </a:defRPr>
            </a:lvl2pPr>
            <a:lvl3pPr>
              <a:defRPr>
                <a:ln>
                  <a:noFill/>
                </a:ln>
                <a:effectLst/>
              </a:defRPr>
            </a:lvl3pPr>
            <a:lvl4pPr>
              <a:defRPr>
                <a:ln>
                  <a:noFill/>
                </a:ln>
                <a:effectLst/>
              </a:defRPr>
            </a:lvl4pPr>
            <a:lvl5pPr>
              <a:defRPr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5766-4C4A-A546-9261-9B69C815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009-ED3E-C549-ACF1-D1CF2FBE737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79E3-EC81-9B4E-8BBB-1AD0ADB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CF42-4303-B549-A147-D51613F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6F6-493D-9D42-95DE-6452439F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88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DB49-08E5-0147-A9A8-EF4555A1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22029-86CB-C148-93CA-41027CEA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009-ED3E-C549-ACF1-D1CF2FBE737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0446C-FF62-7444-9C2C-2458DA47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9172A-203C-5A4B-A1FD-8B4D6AAD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6F6-493D-9D42-95DE-6452439F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8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AA791-DC7C-D94C-9F17-A54F0BC9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009-ED3E-C549-ACF1-D1CF2FBE737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B302E-08AB-DC4F-9C15-1DDA1218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8F1EC-60B0-1C46-9275-B7A5FD12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6F6-493D-9D42-95DE-6452439F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901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1950-A165-854F-B86C-3271CA54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09600"/>
            <a:ext cx="3932237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2A46-BE30-2E4F-AE54-18CDEBB9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16567"/>
            <a:ext cx="617220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FDE8B-CEA4-C548-A4CD-6B8A78A16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743200"/>
            <a:ext cx="3932237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C83D-FF57-D142-B365-628D6E20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009-ED3E-C549-ACF1-D1CF2FBE737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48113-8ACE-5D4D-8F21-711060B1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710A5-DE60-2442-8F86-793B4B0B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6F6-493D-9D42-95DE-6452439F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193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A224-3F2D-404F-9E4A-A38524B2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609600"/>
            <a:ext cx="3932237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6D268-98AB-7044-B82B-932A4BC44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6567"/>
            <a:ext cx="6172200" cy="6498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F13A8-2248-8647-9C27-7849F691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743200"/>
            <a:ext cx="3932237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35C77-182E-FB4F-BF71-85290DA2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009-ED3E-C549-ACF1-D1CF2FBE737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8C5D-2B5E-4C4F-BE59-E8947A69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9036F-EE72-5043-8EEE-1BE778D1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6F6-493D-9D42-95DE-6452439F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523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CFD3-9D99-F94B-BC44-8CF9591F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553AE-D162-F148-BFE1-DF1FC32B0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B918-0388-2A42-8793-B9510827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009-ED3E-C549-ACF1-D1CF2FBE737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97D6-9424-0546-8C4F-0F0D5C71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5EFC-CF27-6E4A-8E7F-3576D4EA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6F6-493D-9D42-95DE-6452439F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563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F64BD-EDB0-0448-B532-B4991539D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A43AF-846A-314D-8D72-F775909F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7E917-30D1-7D40-8A69-DC559D3E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009-ED3E-C549-ACF1-D1CF2FBE737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0BC0-5025-404D-A77E-37402DE1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D133-4748-5142-8C50-034FF117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6F6-493D-9D42-95DE-6452439F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83C72-C9CE-CB44-A2E1-A8CECCED4EB7}"/>
              </a:ext>
            </a:extLst>
          </p:cNvPr>
          <p:cNvSpPr/>
          <p:nvPr/>
        </p:nvSpPr>
        <p:spPr>
          <a:xfrm>
            <a:off x="0" y="1310667"/>
            <a:ext cx="1100138" cy="11261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BDDBA-F6A6-7C49-9FEF-B909C2FB3CCA}"/>
              </a:ext>
            </a:extLst>
          </p:cNvPr>
          <p:cNvSpPr/>
          <p:nvPr/>
        </p:nvSpPr>
        <p:spPr>
          <a:xfrm>
            <a:off x="196905" y="1310665"/>
            <a:ext cx="136634" cy="1126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B530A-62F6-5840-9907-73B2A2B6355B}"/>
              </a:ext>
            </a:extLst>
          </p:cNvPr>
          <p:cNvSpPr/>
          <p:nvPr/>
        </p:nvSpPr>
        <p:spPr>
          <a:xfrm>
            <a:off x="838200" y="8256816"/>
            <a:ext cx="10515600" cy="1219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0FD34-BF14-D74D-A676-9BCE5C06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028"/>
            <a:ext cx="10515600" cy="1767417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35F0-E11E-F644-9103-502C8BA0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9090"/>
            <a:ext cx="10515600" cy="5096861"/>
          </a:xfrm>
          <a:noFill/>
          <a:ln>
            <a:noFill/>
          </a:ln>
          <a:effectLst/>
        </p:spPr>
        <p:txBody>
          <a:bodyPr/>
          <a:lstStyle>
            <a:lvl1pPr>
              <a:defRPr>
                <a:ln>
                  <a:noFill/>
                </a:ln>
                <a:effectLst/>
              </a:defRPr>
            </a:lvl1pPr>
            <a:lvl2pPr>
              <a:defRPr>
                <a:ln>
                  <a:noFill/>
                </a:ln>
                <a:effectLst/>
              </a:defRPr>
            </a:lvl2pPr>
            <a:lvl3pPr>
              <a:defRPr>
                <a:ln>
                  <a:noFill/>
                </a:ln>
                <a:effectLst/>
              </a:defRPr>
            </a:lvl3pPr>
            <a:lvl4pPr>
              <a:defRPr>
                <a:ln>
                  <a:noFill/>
                </a:ln>
                <a:effectLst/>
              </a:defRPr>
            </a:lvl4pPr>
            <a:lvl5pPr>
              <a:defRPr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5766-4C4A-A546-9261-9B69C815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F009-ED3E-C549-ACF1-D1CF2FBE737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79E3-EC81-9B4E-8BBB-1AD0ADB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CF42-4303-B549-A147-D51613F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F6F6-493D-9D42-95DE-6452439F02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E2337-3DD6-BB48-9B5C-E25C6E5C388F}"/>
              </a:ext>
            </a:extLst>
          </p:cNvPr>
          <p:cNvSpPr/>
          <p:nvPr/>
        </p:nvSpPr>
        <p:spPr>
          <a:xfrm>
            <a:off x="517552" y="1310665"/>
            <a:ext cx="136634" cy="1126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21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AC85-59F8-F748-AD8D-440D0B22F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6484"/>
            <a:ext cx="9144000" cy="318346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5A045-9D29-AE4C-AF17-09016FEEC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893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ACAE-7FA7-9148-9289-D43A7218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834"/>
            <a:ext cx="10515600" cy="17674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8550-BA62-094E-B5EB-BAFA372C3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49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2BBC-018F-6147-9614-C3C3A796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79652"/>
            <a:ext cx="10515600" cy="380364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0AFB-5A9E-A940-A1C9-436819C71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119285"/>
            <a:ext cx="10515600" cy="20002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94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6076-F72E-4148-B821-67C1E109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834"/>
            <a:ext cx="10515600" cy="17674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FE17-E1D6-104D-9A5F-06110904C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9A7DD-232D-024B-81E2-FD0D83FFC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573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1ED6-201E-A848-8FF6-8905FD62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86834"/>
            <a:ext cx="10515600" cy="17674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290A-3EB0-8646-A3A4-07300FDA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9CC44-11EF-9F41-8D5A-A47C9866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A7B23-973D-7146-9FE7-6E865EEC8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41551"/>
            <a:ext cx="5183188" cy="10985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823D5-3165-074F-B4A3-8DC8FFA4B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340100"/>
            <a:ext cx="5183188" cy="49127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460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EDE98-B3F1-3645-B420-D59AF53E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789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06B98-8C4C-C847-AD18-D3C0E5E8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CAE38-DBE0-E748-A913-E8C4BC221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8657168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738AF009-ED3E-C549-ACF1-D1CF2FBE737E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A4D30-127E-224E-BF8A-4068540AC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865030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DDA3A-899E-014B-A6C6-0664292EE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8650305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EDDCF6F6-493D-9D42-95DE-6452439F0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50622144-194D-15CE-2742-3A33551FB96E}"/>
              </a:ext>
            </a:extLst>
          </p:cNvPr>
          <p:cNvSpPr/>
          <p:nvPr/>
        </p:nvSpPr>
        <p:spPr>
          <a:xfrm>
            <a:off x="4696692" y="1226124"/>
            <a:ext cx="2528454" cy="706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Did investigator assign exposures?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4D6C818-A894-6534-B4E8-0D4D85B7C111}"/>
              </a:ext>
            </a:extLst>
          </p:cNvPr>
          <p:cNvSpPr/>
          <p:nvPr/>
        </p:nvSpPr>
        <p:spPr>
          <a:xfrm>
            <a:off x="2168238" y="2324096"/>
            <a:ext cx="2528454" cy="7065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Experimental study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0D445E9-4EA0-26D3-8EF6-B22CEE2F63AF}"/>
              </a:ext>
            </a:extLst>
          </p:cNvPr>
          <p:cNvSpPr/>
          <p:nvPr/>
        </p:nvSpPr>
        <p:spPr>
          <a:xfrm>
            <a:off x="7225146" y="2324095"/>
            <a:ext cx="2528454" cy="7065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Observational study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AA07828-8A2D-CAB6-743D-5FEB8334A238}"/>
              </a:ext>
            </a:extLst>
          </p:cNvPr>
          <p:cNvSpPr/>
          <p:nvPr/>
        </p:nvSpPr>
        <p:spPr>
          <a:xfrm>
            <a:off x="2168238" y="3214250"/>
            <a:ext cx="2528454" cy="706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Was there random allocation of exposure?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62BD613-8FC5-8F32-3C86-A9E4A3FB1466}"/>
              </a:ext>
            </a:extLst>
          </p:cNvPr>
          <p:cNvSpPr/>
          <p:nvPr/>
        </p:nvSpPr>
        <p:spPr>
          <a:xfrm>
            <a:off x="7225146" y="3214249"/>
            <a:ext cx="2528454" cy="706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Is there a comparison group?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F11593E-0E79-9959-8EAA-070522D68B76}"/>
              </a:ext>
            </a:extLst>
          </p:cNvPr>
          <p:cNvSpPr/>
          <p:nvPr/>
        </p:nvSpPr>
        <p:spPr>
          <a:xfrm>
            <a:off x="3474030" y="4419597"/>
            <a:ext cx="2660074" cy="84512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Non-randomized controlled trial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26688CA-6ED6-182F-275A-F6656C7D962A}"/>
              </a:ext>
            </a:extLst>
          </p:cNvPr>
          <p:cNvSpPr/>
          <p:nvPr/>
        </p:nvSpPr>
        <p:spPr>
          <a:xfrm>
            <a:off x="730826" y="4419597"/>
            <a:ext cx="2660074" cy="84512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Randomized controlled trial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C70C87D-A5DB-A85F-332C-DC5B363D3247}"/>
              </a:ext>
            </a:extLst>
          </p:cNvPr>
          <p:cNvSpPr/>
          <p:nvPr/>
        </p:nvSpPr>
        <p:spPr>
          <a:xfrm>
            <a:off x="6279574" y="4488869"/>
            <a:ext cx="1891145" cy="706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Analytical study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1BAFDA2-C375-7B74-0F28-A5748593C888}"/>
              </a:ext>
            </a:extLst>
          </p:cNvPr>
          <p:cNvSpPr/>
          <p:nvPr/>
        </p:nvSpPr>
        <p:spPr>
          <a:xfrm>
            <a:off x="8808028" y="4488869"/>
            <a:ext cx="1891145" cy="706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Descriptive study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E97B3D1-0E46-AB42-0D7D-C4B5C1968850}"/>
              </a:ext>
            </a:extLst>
          </p:cNvPr>
          <p:cNvSpPr/>
          <p:nvPr/>
        </p:nvSpPr>
        <p:spPr>
          <a:xfrm>
            <a:off x="5960919" y="5379023"/>
            <a:ext cx="2528454" cy="706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Timing of exposure and outcome collection?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12455D7-0708-C728-64EF-E2B4B5B1E7A8}"/>
              </a:ext>
            </a:extLst>
          </p:cNvPr>
          <p:cNvSpPr/>
          <p:nvPr/>
        </p:nvSpPr>
        <p:spPr>
          <a:xfrm>
            <a:off x="3740725" y="6653642"/>
            <a:ext cx="1911932" cy="10668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Cohort study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55A97CD-0A20-4669-90D6-0EBA5447C4FA}"/>
              </a:ext>
            </a:extLst>
          </p:cNvPr>
          <p:cNvSpPr/>
          <p:nvPr/>
        </p:nvSpPr>
        <p:spPr>
          <a:xfrm>
            <a:off x="8797633" y="6653642"/>
            <a:ext cx="1911932" cy="10668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Cross-sectional study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0BD95C6-8BC8-FAD9-B826-EEEC29FB9FC1}"/>
              </a:ext>
            </a:extLst>
          </p:cNvPr>
          <p:cNvSpPr/>
          <p:nvPr/>
        </p:nvSpPr>
        <p:spPr>
          <a:xfrm>
            <a:off x="6269179" y="6653642"/>
            <a:ext cx="1911932" cy="106680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Case-control study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94C2EF8-7C9C-70CF-60F5-F9778BE6CAB3}"/>
              </a:ext>
            </a:extLst>
          </p:cNvPr>
          <p:cNvCxnSpPr>
            <a:endCxn id="149" idx="0"/>
          </p:cNvCxnSpPr>
          <p:nvPr/>
        </p:nvCxnSpPr>
        <p:spPr>
          <a:xfrm flipH="1">
            <a:off x="3432465" y="1932705"/>
            <a:ext cx="2528454" cy="3913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2363280-25EB-7B18-6E18-E5B0D7424DBA}"/>
              </a:ext>
            </a:extLst>
          </p:cNvPr>
          <p:cNvCxnSpPr>
            <a:cxnSpLocks/>
            <a:stCxn id="148" idx="2"/>
            <a:endCxn id="150" idx="0"/>
          </p:cNvCxnSpPr>
          <p:nvPr/>
        </p:nvCxnSpPr>
        <p:spPr>
          <a:xfrm>
            <a:off x="5960919" y="1932704"/>
            <a:ext cx="2528454" cy="3913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36C146F-BE2C-2E95-9A02-92EF2052EF36}"/>
              </a:ext>
            </a:extLst>
          </p:cNvPr>
          <p:cNvSpPr/>
          <p:nvPr/>
        </p:nvSpPr>
        <p:spPr>
          <a:xfrm>
            <a:off x="2986225" y="7855522"/>
            <a:ext cx="266643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407C1D1-80B8-D0F7-9202-5C298F2CDC10}"/>
              </a:ext>
            </a:extLst>
          </p:cNvPr>
          <p:cNvSpPr txBox="1"/>
          <p:nvPr/>
        </p:nvSpPr>
        <p:spPr>
          <a:xfrm>
            <a:off x="2986225" y="785789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Exposure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D9696EA-682C-1329-B88E-76F3F9675FDC}"/>
              </a:ext>
            </a:extLst>
          </p:cNvPr>
          <p:cNvSpPr txBox="1"/>
          <p:nvPr/>
        </p:nvSpPr>
        <p:spPr>
          <a:xfrm>
            <a:off x="7630960" y="186233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No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DCC5438-9C19-13A2-6DD0-5896F8759D89}"/>
              </a:ext>
            </a:extLst>
          </p:cNvPr>
          <p:cNvCxnSpPr>
            <a:cxnSpLocks/>
            <a:stCxn id="152" idx="2"/>
            <a:endCxn id="156" idx="0"/>
          </p:cNvCxnSpPr>
          <p:nvPr/>
        </p:nvCxnSpPr>
        <p:spPr>
          <a:xfrm flipH="1">
            <a:off x="2060863" y="3920830"/>
            <a:ext cx="1371602" cy="4987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6C17F40-AEC7-E5D6-57A0-28B374507F0A}"/>
              </a:ext>
            </a:extLst>
          </p:cNvPr>
          <p:cNvCxnSpPr>
            <a:cxnSpLocks/>
            <a:stCxn id="152" idx="2"/>
            <a:endCxn id="155" idx="0"/>
          </p:cNvCxnSpPr>
          <p:nvPr/>
        </p:nvCxnSpPr>
        <p:spPr>
          <a:xfrm>
            <a:off x="3432465" y="3920830"/>
            <a:ext cx="1371602" cy="4987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1839D1D-48E3-095B-C9BA-F2C5ACD82937}"/>
              </a:ext>
            </a:extLst>
          </p:cNvPr>
          <p:cNvCxnSpPr>
            <a:cxnSpLocks/>
            <a:stCxn id="153" idx="2"/>
            <a:endCxn id="157" idx="0"/>
          </p:cNvCxnSpPr>
          <p:nvPr/>
        </p:nvCxnSpPr>
        <p:spPr>
          <a:xfrm flipH="1">
            <a:off x="7225147" y="3920830"/>
            <a:ext cx="1264227" cy="5680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BAAFBDD-A6FF-AC93-A485-8577469DE041}"/>
              </a:ext>
            </a:extLst>
          </p:cNvPr>
          <p:cNvCxnSpPr>
            <a:cxnSpLocks/>
            <a:stCxn id="153" idx="2"/>
            <a:endCxn id="158" idx="0"/>
          </p:cNvCxnSpPr>
          <p:nvPr/>
        </p:nvCxnSpPr>
        <p:spPr>
          <a:xfrm>
            <a:off x="8489374" y="3920830"/>
            <a:ext cx="1264227" cy="5680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DCAB45D-B35E-7742-919D-05157E0571C5}"/>
              </a:ext>
            </a:extLst>
          </p:cNvPr>
          <p:cNvCxnSpPr>
            <a:cxnSpLocks/>
            <a:stCxn id="159" idx="2"/>
            <a:endCxn id="160" idx="0"/>
          </p:cNvCxnSpPr>
          <p:nvPr/>
        </p:nvCxnSpPr>
        <p:spPr>
          <a:xfrm flipH="1">
            <a:off x="4696692" y="6085604"/>
            <a:ext cx="2528455" cy="5680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93E22E0-7BA9-F743-39CB-0FE89095B605}"/>
              </a:ext>
            </a:extLst>
          </p:cNvPr>
          <p:cNvCxnSpPr>
            <a:cxnSpLocks/>
            <a:stCxn id="159" idx="2"/>
            <a:endCxn id="163" idx="0"/>
          </p:cNvCxnSpPr>
          <p:nvPr/>
        </p:nvCxnSpPr>
        <p:spPr>
          <a:xfrm flipH="1">
            <a:off x="7225146" y="6085604"/>
            <a:ext cx="1" cy="5680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4A6F6DE-3CC7-E26E-86EB-DD85CFF03E40}"/>
              </a:ext>
            </a:extLst>
          </p:cNvPr>
          <p:cNvCxnSpPr>
            <a:cxnSpLocks/>
            <a:stCxn id="159" idx="2"/>
            <a:endCxn id="162" idx="0"/>
          </p:cNvCxnSpPr>
          <p:nvPr/>
        </p:nvCxnSpPr>
        <p:spPr>
          <a:xfrm>
            <a:off x="7225147" y="6085604"/>
            <a:ext cx="2528453" cy="5680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BE80124-4675-594C-DB50-3BFC6F98659B}"/>
              </a:ext>
            </a:extLst>
          </p:cNvPr>
          <p:cNvCxnSpPr>
            <a:cxnSpLocks/>
            <a:stCxn id="149" idx="2"/>
            <a:endCxn id="152" idx="0"/>
          </p:cNvCxnSpPr>
          <p:nvPr/>
        </p:nvCxnSpPr>
        <p:spPr>
          <a:xfrm>
            <a:off x="3432465" y="3030677"/>
            <a:ext cx="0" cy="18357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ABFFD62-C096-A06B-5AA5-2842C858916F}"/>
              </a:ext>
            </a:extLst>
          </p:cNvPr>
          <p:cNvCxnSpPr>
            <a:cxnSpLocks/>
            <a:stCxn id="150" idx="2"/>
            <a:endCxn id="153" idx="0"/>
          </p:cNvCxnSpPr>
          <p:nvPr/>
        </p:nvCxnSpPr>
        <p:spPr>
          <a:xfrm>
            <a:off x="8489373" y="3030676"/>
            <a:ext cx="0" cy="18357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1B52FD0-9E64-9416-4B37-B200F69F5E2F}"/>
              </a:ext>
            </a:extLst>
          </p:cNvPr>
          <p:cNvCxnSpPr>
            <a:cxnSpLocks/>
            <a:stCxn id="157" idx="2"/>
            <a:endCxn id="159" idx="0"/>
          </p:cNvCxnSpPr>
          <p:nvPr/>
        </p:nvCxnSpPr>
        <p:spPr>
          <a:xfrm>
            <a:off x="7225146" y="5195450"/>
            <a:ext cx="0" cy="18357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C31AF21-AA5C-BC10-3F62-BDBDEE07AC9C}"/>
              </a:ext>
            </a:extLst>
          </p:cNvPr>
          <p:cNvSpPr txBox="1"/>
          <p:nvPr/>
        </p:nvSpPr>
        <p:spPr>
          <a:xfrm>
            <a:off x="1785787" y="398554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Yes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6D98F8D-29B5-6873-5475-DCECD56AE076}"/>
              </a:ext>
            </a:extLst>
          </p:cNvPr>
          <p:cNvSpPr txBox="1"/>
          <p:nvPr/>
        </p:nvSpPr>
        <p:spPr>
          <a:xfrm>
            <a:off x="4528991" y="398554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No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D0E8169-CC35-D266-E226-9B57489457F7}"/>
              </a:ext>
            </a:extLst>
          </p:cNvPr>
          <p:cNvSpPr txBox="1"/>
          <p:nvPr/>
        </p:nvSpPr>
        <p:spPr>
          <a:xfrm>
            <a:off x="9509782" y="398554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No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7ED0901-7921-5815-7ED9-A32636F47E09}"/>
              </a:ext>
            </a:extLst>
          </p:cNvPr>
          <p:cNvSpPr txBox="1"/>
          <p:nvPr/>
        </p:nvSpPr>
        <p:spPr>
          <a:xfrm>
            <a:off x="6950071" y="398554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Yes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8E4F73B-E5E6-F01F-4E02-DFC3D4BEA076}"/>
              </a:ext>
            </a:extLst>
          </p:cNvPr>
          <p:cNvSpPr txBox="1"/>
          <p:nvPr/>
        </p:nvSpPr>
        <p:spPr>
          <a:xfrm>
            <a:off x="3871466" y="186233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Yes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73A9857-7DDB-EA9A-731F-E71EC875B9C3}"/>
              </a:ext>
            </a:extLst>
          </p:cNvPr>
          <p:cNvSpPr txBox="1"/>
          <p:nvPr/>
        </p:nvSpPr>
        <p:spPr>
          <a:xfrm>
            <a:off x="4563344" y="785789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Outcome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D8E8384-70F1-4150-825F-49361AACC5AF}"/>
              </a:ext>
            </a:extLst>
          </p:cNvPr>
          <p:cNvSpPr/>
          <p:nvPr/>
        </p:nvSpPr>
        <p:spPr>
          <a:xfrm>
            <a:off x="5949362" y="7855522"/>
            <a:ext cx="266643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B90D2B4-3595-5AB3-10D5-981B2CF42089}"/>
              </a:ext>
            </a:extLst>
          </p:cNvPr>
          <p:cNvSpPr txBox="1"/>
          <p:nvPr/>
        </p:nvSpPr>
        <p:spPr>
          <a:xfrm>
            <a:off x="5923103" y="785552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Exposure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A2AFD05-2E4C-5DE7-83F5-013A1107A82D}"/>
              </a:ext>
            </a:extLst>
          </p:cNvPr>
          <p:cNvSpPr txBox="1"/>
          <p:nvPr/>
        </p:nvSpPr>
        <p:spPr>
          <a:xfrm>
            <a:off x="7500222" y="785552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77"/>
              </a:rPr>
              <a:t>Outcome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E0929B9-F315-BDA9-3433-6A99614549D0}"/>
              </a:ext>
            </a:extLst>
          </p:cNvPr>
          <p:cNvSpPr txBox="1"/>
          <p:nvPr/>
        </p:nvSpPr>
        <p:spPr>
          <a:xfrm>
            <a:off x="8797633" y="7855522"/>
            <a:ext cx="190154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 pitchFamily="34" charset="77"/>
              </a:rPr>
              <a:t>Exposure and outcome at the same time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5B8217F5-E536-5FD9-01E4-7D3EA15DDC2F}"/>
              </a:ext>
            </a:extLst>
          </p:cNvPr>
          <p:cNvCxnSpPr>
            <a:cxnSpLocks/>
            <a:stCxn id="211" idx="1"/>
            <a:endCxn id="210" idx="3"/>
          </p:cNvCxnSpPr>
          <p:nvPr/>
        </p:nvCxnSpPr>
        <p:spPr>
          <a:xfrm flipH="1">
            <a:off x="7055144" y="8040188"/>
            <a:ext cx="44507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ED7DCAD-85A4-AD0A-4835-E1A681616118}"/>
              </a:ext>
            </a:extLst>
          </p:cNvPr>
          <p:cNvCxnSpPr>
            <a:cxnSpLocks/>
            <a:stCxn id="169" idx="3"/>
            <a:endCxn id="207" idx="1"/>
          </p:cNvCxnSpPr>
          <p:nvPr/>
        </p:nvCxnSpPr>
        <p:spPr>
          <a:xfrm>
            <a:off x="4118266" y="8042561"/>
            <a:ext cx="44507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FD55AAB-608B-4BDE-4B26-A5ABB2474D2A}"/>
              </a:ext>
            </a:extLst>
          </p:cNvPr>
          <p:cNvCxnSpPr>
            <a:cxnSpLocks/>
            <a:stCxn id="160" idx="4"/>
            <a:endCxn id="220" idx="0"/>
          </p:cNvCxnSpPr>
          <p:nvPr/>
        </p:nvCxnSpPr>
        <p:spPr>
          <a:xfrm flipH="1">
            <a:off x="4319441" y="7720444"/>
            <a:ext cx="377250" cy="13507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A3FC331-7A4B-E105-FB47-1E016CE2E0C8}"/>
              </a:ext>
            </a:extLst>
          </p:cNvPr>
          <p:cNvCxnSpPr>
            <a:cxnSpLocks/>
            <a:stCxn id="163" idx="4"/>
            <a:endCxn id="221" idx="0"/>
          </p:cNvCxnSpPr>
          <p:nvPr/>
        </p:nvCxnSpPr>
        <p:spPr>
          <a:xfrm>
            <a:off x="7225145" y="7720444"/>
            <a:ext cx="57433" cy="13507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0B196E14-D137-13C4-F4FF-E42F926D2372}"/>
              </a:ext>
            </a:extLst>
          </p:cNvPr>
          <p:cNvCxnSpPr>
            <a:cxnSpLocks/>
            <a:stCxn id="162" idx="4"/>
            <a:endCxn id="212" idx="0"/>
          </p:cNvCxnSpPr>
          <p:nvPr/>
        </p:nvCxnSpPr>
        <p:spPr>
          <a:xfrm flipH="1">
            <a:off x="9748403" y="7720444"/>
            <a:ext cx="5196" cy="13507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65311"/>
      </p:ext>
    </p:extLst>
  </p:cSld>
  <p:clrMapOvr>
    <a:masterClrMapping/>
  </p:clrMapOvr>
</p:sld>
</file>

<file path=ppt/theme/theme1.xml><?xml version="1.0" encoding="utf-8"?>
<a:theme xmlns:a="http://schemas.openxmlformats.org/drawingml/2006/main" name="Set2">
  <a:themeElements>
    <a:clrScheme name="Set2">
      <a:dk1>
        <a:srgbClr val="1B1B1B"/>
      </a:dk1>
      <a:lt1>
        <a:srgbClr val="F0F0F0"/>
      </a:lt1>
      <a:dk2>
        <a:srgbClr val="565C65"/>
      </a:dk2>
      <a:lt2>
        <a:srgbClr val="DFE1E2"/>
      </a:lt2>
      <a:accent1>
        <a:srgbClr val="66C2A5"/>
      </a:accent1>
      <a:accent2>
        <a:srgbClr val="FC8D61"/>
      </a:accent2>
      <a:accent3>
        <a:srgbClr val="8DA0CB"/>
      </a:accent3>
      <a:accent4>
        <a:srgbClr val="E78AC3"/>
      </a:accent4>
      <a:accent5>
        <a:srgbClr val="A6D854"/>
      </a:accent5>
      <a:accent6>
        <a:srgbClr val="FFD92F"/>
      </a:accent6>
      <a:hlink>
        <a:srgbClr val="0050D8"/>
      </a:hlink>
      <a:folHlink>
        <a:srgbClr val="B5090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t2" id="{4AF8F45D-0B7C-7948-93E8-D84975E4ACB7}" vid="{C2D797BA-BFB8-4E4F-A691-25295973D5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Set2</Template>
  <TotalTime>250</TotalTime>
  <Words>62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Futura Medium</vt:lpstr>
      <vt:lpstr>Lato</vt:lpstr>
      <vt:lpstr>Set2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</cp:revision>
  <dcterms:created xsi:type="dcterms:W3CDTF">2022-05-12T15:06:29Z</dcterms:created>
  <dcterms:modified xsi:type="dcterms:W3CDTF">2022-05-12T19:17:07Z</dcterms:modified>
</cp:coreProperties>
</file>