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01"/>
    <p:restoredTop sz="96327"/>
  </p:normalViewPr>
  <p:slideViewPr>
    <p:cSldViewPr snapToGrid="0" snapToObjects="1">
      <p:cViewPr>
        <p:scale>
          <a:sx n="110" d="100"/>
          <a:sy n="110" d="100"/>
        </p:scale>
        <p:origin x="-1400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17B07-BEFC-F346-BDBA-8D34B7B0B043}"/>
              </a:ext>
            </a:extLst>
          </p:cNvPr>
          <p:cNvSpPr/>
          <p:nvPr/>
        </p:nvSpPr>
        <p:spPr>
          <a:xfrm>
            <a:off x="3279228" y="1"/>
            <a:ext cx="5265682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0A1023-5277-C14F-BA06-0DCC47BA4246}"/>
              </a:ext>
            </a:extLst>
          </p:cNvPr>
          <p:cNvSpPr/>
          <p:nvPr/>
        </p:nvSpPr>
        <p:spPr>
          <a:xfrm>
            <a:off x="1066800" y="685800"/>
            <a:ext cx="100584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57D02-B156-AA43-82AA-D8A31E38E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C6213-A889-AE41-A363-2F2953EF6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5121-48FE-3D45-A2C1-216F22E0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7546"/>
            <a:ext cx="2743200" cy="365125"/>
          </a:xfrm>
        </p:spPr>
        <p:txBody>
          <a:bodyPr/>
          <a:lstStyle/>
          <a:p>
            <a:fld id="{0D428B3C-D0F6-6245-BE9E-4C454A264CBB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6E649-6A32-5B49-8155-46E870C1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95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25C1D-6B3E-D141-B4FE-EC5F2822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956"/>
            <a:ext cx="2743200" cy="365125"/>
          </a:xfrm>
        </p:spPr>
        <p:txBody>
          <a:bodyPr/>
          <a:lstStyle/>
          <a:p>
            <a:fld id="{0786A7D7-29BB-C14A-9C4A-1B82711EE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3FFE-30C1-3D48-B144-2A3B3129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914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62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A304-2566-3E42-B756-1B196233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5C4D-23F7-CC44-A4C3-AF36FEE0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00511-079E-2B46-A3F2-50215BE2E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1434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4651-626A-BD4D-9D2B-F2389231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315FE-92DD-C34E-AEC5-517AB7F10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563EA-402A-A548-9553-3DC205860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133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35C-E757-0044-81E0-CB43EBDB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8C848-C427-3743-96A6-BF4A5CBF3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52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BB470-7E4A-A943-9058-B68ECB1C7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DF9E1-41D0-4C49-8985-AEFA3DDB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544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64AF-00F1-7844-BDDB-32DAB4069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9A94D-118B-6342-9698-4BA599320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925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BDB2-EE22-9F49-B183-649BA804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50C5-375B-1944-9566-714ED59C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307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EF67-B67F-4D4F-BB8A-44B70D98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CB137-C96C-1642-8385-03EE905C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5214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844B-5D9C-054E-9D8D-F1BFE67C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27B7-B1CB-7D43-AE36-628F0A051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49EA-13F8-3F4B-9209-722A8FA90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8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7D02-B156-AA43-82AA-D8A31E38E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C6213-A889-AE41-A363-2F2953EF6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5121-48FE-3D45-A2C1-216F22E0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7546"/>
            <a:ext cx="2743200" cy="365125"/>
          </a:xfrm>
        </p:spPr>
        <p:txBody>
          <a:bodyPr/>
          <a:lstStyle/>
          <a:p>
            <a:fld id="{0D428B3C-D0F6-6245-BE9E-4C454A264CBB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6E649-6A32-5B49-8155-46E870C1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95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25C1D-6B3E-D141-B4FE-EC5F2822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956"/>
            <a:ext cx="2743200" cy="365125"/>
          </a:xfrm>
        </p:spPr>
        <p:txBody>
          <a:bodyPr/>
          <a:lstStyle/>
          <a:p>
            <a:fld id="{0786A7D7-29BB-C14A-9C4A-1B82711EE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7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4312-98EA-254A-A755-D0E8EC92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2EFB-A165-384B-84DC-A08B5F91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B91DD-EC49-6A4E-939B-1F957628B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32D32-8A0A-A64A-A5DF-738E8575B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B28C9-F4B3-9647-B8FC-19D29E80B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315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1890-F65A-AC45-B4C7-4ABD5DE8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6078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698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8A1D-1451-1342-8BD7-7BAFF6F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EB2C-2CF9-6D46-8B01-9B3A95B6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04C5B-98E9-3448-855A-4244F9F9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6316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07D0-B445-B443-AA35-64F64E97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6D4E8-AE98-CB41-94BF-5BF9514EC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B0D79-2687-2345-A16D-95D343C5F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8239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BD4F-32D1-2040-8204-87C8B53F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E8EF2-651E-DD48-8CAD-64D76EB3D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8185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B6B9B-73D2-EB4E-AA5B-B43163FDF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63DC1-A5E2-5642-A6CF-1CCF5176B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8481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DAAD-4D7F-FA4E-88F8-EAD55D6C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60CF9-A05D-104B-B2A5-5E8FC74B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41984-FBC5-6344-842F-5EB42822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B3C-D0F6-6245-BE9E-4C454A264CBB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AF1B-45E7-0247-A6ED-D9CC4D7D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9704-20BA-2248-8A54-1001B2B9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7D7-29BB-C14A-9C4A-1B82711EE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86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F506-3DB4-1846-BBF7-B7713E1D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1CF70-1F1C-D047-9698-14DAA54E4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D31F1-05D9-414A-8257-8DA9C7BAB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3AC4A-E4F0-A740-B4C9-92F1713E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B3C-D0F6-6245-BE9E-4C454A264CBB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BBA64-95A9-F944-AAAD-6F6693AA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020C8-C5F2-984E-AC8D-4132E0B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7D7-29BB-C14A-9C4A-1B82711EE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1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1E4D-C966-9145-9269-E44952D7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9458-0D75-0D47-99EF-3CCB05AC8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4991A-2B6C-AA47-AB9E-CABAA4BBE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0E66A-93F3-AF4D-BC0E-128CE110F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EC63E-7071-4D47-B9EB-32D3C0A02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CFCB8-4EAF-6440-9234-12994912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B3C-D0F6-6245-BE9E-4C454A264CBB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A3120-B5F8-0F48-9CA9-284E17FF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FF2CE-B826-4948-888B-582C1E3F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7D7-29BB-C14A-9C4A-1B82711EE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83C72-C9CE-CB44-A2E1-A8CECCED4EB7}"/>
              </a:ext>
            </a:extLst>
          </p:cNvPr>
          <p:cNvSpPr/>
          <p:nvPr/>
        </p:nvSpPr>
        <p:spPr>
          <a:xfrm>
            <a:off x="0" y="1509713"/>
            <a:ext cx="12002814" cy="84460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BDDBA-F6A6-7C49-9FEF-B909C2FB3CCA}"/>
              </a:ext>
            </a:extLst>
          </p:cNvPr>
          <p:cNvSpPr/>
          <p:nvPr/>
        </p:nvSpPr>
        <p:spPr>
          <a:xfrm>
            <a:off x="11719034" y="1509713"/>
            <a:ext cx="136634" cy="844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B530A-62F6-5840-9907-73B2A2B6355B}"/>
              </a:ext>
            </a:extLst>
          </p:cNvPr>
          <p:cNvSpPr/>
          <p:nvPr/>
        </p:nvSpPr>
        <p:spPr>
          <a:xfrm>
            <a:off x="0" y="1825626"/>
            <a:ext cx="11353800" cy="43513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0FD34-BF14-D74D-A676-9BCE5C06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35F0-E11E-F644-9103-502C8BA06AD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>
                <a:ln>
                  <a:noFill/>
                </a:ln>
                <a:effectLst/>
              </a:defRPr>
            </a:lvl1pPr>
            <a:lvl2pPr>
              <a:defRPr>
                <a:ln>
                  <a:noFill/>
                </a:ln>
                <a:effectLst/>
              </a:defRPr>
            </a:lvl2pPr>
            <a:lvl3pPr>
              <a:defRPr>
                <a:ln>
                  <a:noFill/>
                </a:ln>
                <a:effectLst/>
              </a:defRPr>
            </a:lvl3pPr>
            <a:lvl4pPr>
              <a:defRPr>
                <a:ln>
                  <a:noFill/>
                </a:ln>
                <a:effectLst/>
              </a:defRPr>
            </a:lvl4pPr>
            <a:lvl5pPr>
              <a:defRPr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5766-4C4A-A546-9261-9B69C815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B3C-D0F6-6245-BE9E-4C454A264CBB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79E3-EC81-9B4E-8BBB-1AD0ADB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CF42-4303-B549-A147-D51613F1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7D7-29BB-C14A-9C4A-1B82711EE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004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DB49-08E5-0147-A9A8-EF4555A1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22029-86CB-C148-93CA-41027CEA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B3C-D0F6-6245-BE9E-4C454A264CBB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0446C-FF62-7444-9C2C-2458DA47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9172A-203C-5A4B-A1FD-8B4D6AAD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7D7-29BB-C14A-9C4A-1B82711EE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91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AA791-DC7C-D94C-9F17-A54F0BC9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B3C-D0F6-6245-BE9E-4C454A264CBB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B302E-08AB-DC4F-9C15-1DDA1218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8F1EC-60B0-1C46-9275-B7A5FD12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7D7-29BB-C14A-9C4A-1B82711EE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95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1950-A165-854F-B86C-3271CA54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2A46-BE30-2E4F-AE54-18CDEBB9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FDE8B-CEA4-C548-A4CD-6B8A78A16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0C83D-FF57-D142-B365-628D6E20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B3C-D0F6-6245-BE9E-4C454A264CBB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48113-8ACE-5D4D-8F21-711060B1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710A5-DE60-2442-8F86-793B4B0B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7D7-29BB-C14A-9C4A-1B82711EE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04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A224-3F2D-404F-9E4A-A38524B2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6D268-98AB-7044-B82B-932A4BC44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F13A8-2248-8647-9C27-7849F691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35C77-182E-FB4F-BF71-85290DA2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B3C-D0F6-6245-BE9E-4C454A264CBB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8C5D-2B5E-4C4F-BE59-E8947A69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9036F-EE72-5043-8EEE-1BE778D1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7D7-29BB-C14A-9C4A-1B82711EE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08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CFD3-9D99-F94B-BC44-8CF9591F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553AE-D162-F148-BFE1-DF1FC32B0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B918-0388-2A42-8793-B9510827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B3C-D0F6-6245-BE9E-4C454A264CBB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97D6-9424-0546-8C4F-0F0D5C71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5EFC-CF27-6E4A-8E7F-3576D4EA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7D7-29BB-C14A-9C4A-1B82711EE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968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F64BD-EDB0-0448-B532-B4991539D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A43AF-846A-314D-8D72-F775909F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7E917-30D1-7D40-8A69-DC559D3E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B3C-D0F6-6245-BE9E-4C454A264CBB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F0BC0-5025-404D-A77E-37402DE1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D133-4748-5142-8C50-034FF117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7D7-29BB-C14A-9C4A-1B82711EE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83C72-C9CE-CB44-A2E1-A8CECCED4EB7}"/>
              </a:ext>
            </a:extLst>
          </p:cNvPr>
          <p:cNvSpPr/>
          <p:nvPr/>
        </p:nvSpPr>
        <p:spPr>
          <a:xfrm>
            <a:off x="0" y="983000"/>
            <a:ext cx="1100138" cy="84460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BDDBA-F6A6-7C49-9FEF-B909C2FB3CCA}"/>
              </a:ext>
            </a:extLst>
          </p:cNvPr>
          <p:cNvSpPr/>
          <p:nvPr/>
        </p:nvSpPr>
        <p:spPr>
          <a:xfrm>
            <a:off x="196905" y="982999"/>
            <a:ext cx="136634" cy="844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B530A-62F6-5840-9907-73B2A2B6355B}"/>
              </a:ext>
            </a:extLst>
          </p:cNvPr>
          <p:cNvSpPr/>
          <p:nvPr/>
        </p:nvSpPr>
        <p:spPr>
          <a:xfrm>
            <a:off x="838200" y="6192612"/>
            <a:ext cx="10515600" cy="914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0FD34-BF14-D74D-A676-9BCE5C06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520"/>
            <a:ext cx="10515600" cy="1325563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35F0-E11E-F644-9103-502C8BA0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4317"/>
            <a:ext cx="10515600" cy="3822646"/>
          </a:xfrm>
          <a:noFill/>
          <a:ln>
            <a:noFill/>
          </a:ln>
          <a:effectLst/>
        </p:spPr>
        <p:txBody>
          <a:bodyPr/>
          <a:lstStyle>
            <a:lvl1pPr>
              <a:defRPr>
                <a:ln>
                  <a:noFill/>
                </a:ln>
                <a:effectLst/>
              </a:defRPr>
            </a:lvl1pPr>
            <a:lvl2pPr>
              <a:defRPr>
                <a:ln>
                  <a:noFill/>
                </a:ln>
                <a:effectLst/>
              </a:defRPr>
            </a:lvl2pPr>
            <a:lvl3pPr>
              <a:defRPr>
                <a:ln>
                  <a:noFill/>
                </a:ln>
                <a:effectLst/>
              </a:defRPr>
            </a:lvl3pPr>
            <a:lvl4pPr>
              <a:defRPr>
                <a:ln>
                  <a:noFill/>
                </a:ln>
                <a:effectLst/>
              </a:defRPr>
            </a:lvl4pPr>
            <a:lvl5pPr>
              <a:defRPr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5766-4C4A-A546-9261-9B69C815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B3C-D0F6-6245-BE9E-4C454A264CBB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79E3-EC81-9B4E-8BBB-1AD0ADB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CF42-4303-B549-A147-D51613F1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7D7-29BB-C14A-9C4A-1B82711EE8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E2337-3DD6-BB48-9B5C-E25C6E5C388F}"/>
              </a:ext>
            </a:extLst>
          </p:cNvPr>
          <p:cNvSpPr/>
          <p:nvPr/>
        </p:nvSpPr>
        <p:spPr>
          <a:xfrm>
            <a:off x="517552" y="982999"/>
            <a:ext cx="136634" cy="844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AC85-59F8-F748-AD8D-440D0B22F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5A045-9D29-AE4C-AF17-09016FEEC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710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ACAE-7FA7-9148-9289-D43A7218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8550-BA62-094E-B5EB-BAFA372C3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038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2BBC-018F-6147-9614-C3C3A796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0AFB-5A9E-A940-A1C9-436819C71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03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6076-F72E-4148-B821-67C1E109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FE17-E1D6-104D-9A5F-06110904C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9A7DD-232D-024B-81E2-FD0D83FFC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013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1ED6-201E-A848-8FF6-8905FD62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290A-3EB0-8646-A3A4-07300FDA4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9CC44-11EF-9F41-8D5A-A47C98663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A7B23-973D-7146-9FE7-6E865EEC8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823D5-3165-074F-B4A3-8DC8FFA4B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870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EDE98-B3F1-3645-B420-D59AF53E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06B98-8C4C-C847-AD18-D3C0E5E8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CAE38-DBE0-E748-A913-E8C4BC221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0D428B3C-D0F6-6245-BE9E-4C454A264CBB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A4D30-127E-224E-BF8A-4068540AC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77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DDA3A-899E-014B-A6C6-0664292EE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77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0786A7D7-29BB-C14A-9C4A-1B82711EE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C8ADB4-AD4D-71B8-A3CB-530C82C55E0B}"/>
              </a:ext>
            </a:extLst>
          </p:cNvPr>
          <p:cNvSpPr txBox="1"/>
          <p:nvPr/>
        </p:nvSpPr>
        <p:spPr>
          <a:xfrm>
            <a:off x="5365672" y="2099389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Tooth decay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2270EF-B269-729D-DED3-1F933CD42018}"/>
              </a:ext>
            </a:extLst>
          </p:cNvPr>
          <p:cNvSpPr/>
          <p:nvPr/>
        </p:nvSpPr>
        <p:spPr>
          <a:xfrm>
            <a:off x="2146042" y="3424335"/>
            <a:ext cx="20680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Dietary sugar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DE60CB-E33C-A829-50C6-0117A17C3433}"/>
              </a:ext>
            </a:extLst>
          </p:cNvPr>
          <p:cNvSpPr/>
          <p:nvPr/>
        </p:nvSpPr>
        <p:spPr>
          <a:xfrm>
            <a:off x="7977884" y="3429000"/>
            <a:ext cx="1952354" cy="3646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Fluoridation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7AB76D-463E-13B2-FF50-E44FD1EBAD6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214118" y="3609001"/>
            <a:ext cx="3763766" cy="2333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E2C84B-C4DC-F2E0-8E3B-0F07B72C53E7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flipV="1">
            <a:off x="3180080" y="2284055"/>
            <a:ext cx="2185592" cy="114028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C68E91-2141-5C30-1984-51CF77C0D12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6826328" y="2284055"/>
            <a:ext cx="2127733" cy="114494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445ABA-9667-CA7C-650A-B70669BAFA7C}"/>
              </a:ext>
            </a:extLst>
          </p:cNvPr>
          <p:cNvSpPr txBox="1"/>
          <p:nvPr/>
        </p:nvSpPr>
        <p:spPr>
          <a:xfrm>
            <a:off x="5957980" y="323966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0078252"/>
      </p:ext>
    </p:extLst>
  </p:cSld>
  <p:clrMapOvr>
    <a:masterClrMapping/>
  </p:clrMapOvr>
</p:sld>
</file>

<file path=ppt/theme/theme1.xml><?xml version="1.0" encoding="utf-8"?>
<a:theme xmlns:a="http://schemas.openxmlformats.org/drawingml/2006/main" name="Set2">
  <a:themeElements>
    <a:clrScheme name="Set2">
      <a:dk1>
        <a:srgbClr val="1B1B1B"/>
      </a:dk1>
      <a:lt1>
        <a:srgbClr val="F0F0F0"/>
      </a:lt1>
      <a:dk2>
        <a:srgbClr val="565C65"/>
      </a:dk2>
      <a:lt2>
        <a:srgbClr val="DFE1E2"/>
      </a:lt2>
      <a:accent1>
        <a:srgbClr val="66C2A5"/>
      </a:accent1>
      <a:accent2>
        <a:srgbClr val="FC8D61"/>
      </a:accent2>
      <a:accent3>
        <a:srgbClr val="8DA0CB"/>
      </a:accent3>
      <a:accent4>
        <a:srgbClr val="E78AC3"/>
      </a:accent4>
      <a:accent5>
        <a:srgbClr val="A6D854"/>
      </a:accent5>
      <a:accent6>
        <a:srgbClr val="FFD92F"/>
      </a:accent6>
      <a:hlink>
        <a:srgbClr val="0050D8"/>
      </a:hlink>
      <a:folHlink>
        <a:srgbClr val="B5090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2" id="{4AF8F45D-0B7C-7948-93E8-D84975E4ACB7}" vid="{C2D797BA-BFB8-4E4F-A691-25295973D5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Set2</Template>
  <TotalTime>7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Futura Medium</vt:lpstr>
      <vt:lpstr>Lato</vt:lpstr>
      <vt:lpstr>Set2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</cp:revision>
  <dcterms:created xsi:type="dcterms:W3CDTF">2022-05-09T17:03:30Z</dcterms:created>
  <dcterms:modified xsi:type="dcterms:W3CDTF">2022-05-09T17:11:03Z</dcterms:modified>
</cp:coreProperties>
</file>