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7" r:id="rId8"/>
    <p:sldId id="265" r:id="rId9"/>
    <p:sldId id="257" r:id="rId10"/>
    <p:sldId id="258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9"/>
    <p:restoredTop sz="96296"/>
  </p:normalViewPr>
  <p:slideViewPr>
    <p:cSldViewPr snapToGrid="0" snapToObjects="1">
      <p:cViewPr varScale="1">
        <p:scale>
          <a:sx n="46" d="100"/>
          <a:sy n="46" d="100"/>
        </p:scale>
        <p:origin x="200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5212-10C8-4D40-B4D0-B244B0EF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A46AD-10F3-AB42-B459-AB4F09BF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AB9A-0D77-AA4A-9F0F-268191D3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C8BB-8694-7A44-BA9D-07B069F8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1750-D2C6-3047-9AE5-38ED44D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74D8-CA4E-4E46-805C-5C46E877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8998-8F34-C147-A1BC-6E28E840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193B-5FF1-ED48-87D6-43F31151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E149-267B-C049-8DED-5EF37E2B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972F-9D31-8843-8CF3-2FA1A761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93FE2-2C57-C848-BEFE-01B5C4DD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C5C82-4B49-D64C-A46F-21890CCC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4F22-4D7B-4843-BEF0-FEA7223A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B23D-B03D-F64E-AFB0-DD2C8BF6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BD2B-36BC-9D40-99C4-04A6076C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A353-3499-A84D-963B-E6E290FA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9AF0-D53E-AC47-B4FD-F68C3F85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FBD4-28BA-AF45-9405-82F0EFEE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F91A-C448-6744-8CED-0AFED887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3EA35-CE2C-D546-999A-E9459E7E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4204-1640-8842-B7C4-16659507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B9EB6-25C6-F246-A280-7EA40A9C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543B-253A-FB45-B74B-8873B58C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E0F19-6977-8741-9636-285D7A0B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DDFA-0CCF-9B4A-ADBB-DDB12A30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E572-32AD-F240-A843-EF90C887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CADB-C77D-8E40-BE4D-71FDA55DF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7B3E7-F0E8-A54F-95C3-538D6EA6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32DC4-5270-5848-8100-65B58134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D44D3-1FBE-2A49-B690-03CCE5A1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72FE-650D-884C-964E-25E5B0FE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D073-7FF6-2C45-9216-4F3B89AF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581F4-467A-F34E-B5F7-2E1B578B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AF41-3535-0149-BF3A-FDC4A16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C9F53-00F7-5A40-9144-14704BD0D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B6AF3-52DF-AB48-B640-DCCA681F5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E7B62-4660-734F-8D25-F1CC300A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97A3A-74BD-8444-B398-CC9DF31C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33B98-0F24-3D47-99E9-C5A188BA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AAC3-2710-D543-8B8B-D177D378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FEA8-21BE-E445-BA7A-B8328DF9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4A75A-BF19-FC4A-8A83-EA23FEED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F5082-E233-0B49-A4C3-2FA621E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01E8C-7CB3-4749-A51B-58AB64D9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C7FFE-A9F0-3E4A-BE70-9F36A328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AB7A-7C03-F540-B3AA-9C6132D1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F98E-E079-E342-871A-09446A8F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7025-9086-5544-BB2B-08BFC757F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0B6D6-37E1-054F-A4F7-0C1D762F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6DCEA-6EEF-0F43-8AD8-B90D2BFB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93809-8AA0-DD46-82E1-D5D9A694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6BCA3-6E94-B848-B902-4A52799C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E34E-DC7F-D14C-8B55-E48DC37D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D719D-6905-BF48-A743-448319F97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7EB0D-5D26-7D46-B752-B74879920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5EAA7-B0AD-C648-8A21-3596A714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847C-7E05-C14F-9465-393C7872F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ADF9-3A04-3845-AF91-EB144A88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B57E5-08A9-6A42-B051-3127B01F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3782-5687-9541-A5AB-D5E3104CC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DA943-7CFC-E54F-A3E6-5A211201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F3B5E-2F66-4849-A7BD-787EAE0B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F241-8892-3F4F-8238-4E50369E0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701E847C-7E05-C14F-9465-393C7872F29B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BB86-4623-8C41-A043-78087A0A9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126E-D090-E74C-BCA3-2F5DE0AD6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83B13782-5687-9541-A5AB-D5E3104CC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6243-8A0E-BB46-A422-F2318BF7A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Science </a:t>
            </a:r>
            <a:r>
              <a:rPr lang="en-US" dirty="0"/>
              <a:t>update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A8F83-4C14-1A48-9EDE-98B197279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 August 2021</a:t>
            </a:r>
          </a:p>
        </p:txBody>
      </p:sp>
    </p:spTree>
    <p:extLst>
      <p:ext uri="{BB962C8B-B14F-4D97-AF65-F5344CB8AC3E}">
        <p14:creationId xmlns:p14="http://schemas.microsoft.com/office/powerpoint/2010/main" val="106965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646E2-79C6-4149-89D5-520C0066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5440" y="228600"/>
            <a:ext cx="896112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78220-9A6A-4843-ACA3-2FAA0DAC718B}"/>
              </a:ext>
            </a:extLst>
          </p:cNvPr>
          <p:cNvSpPr txBox="1"/>
          <p:nvPr/>
        </p:nvSpPr>
        <p:spPr>
          <a:xfrm>
            <a:off x="8124496" y="228600"/>
            <a:ext cx="40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panose="020F0502020204030203" pitchFamily="34" charset="77"/>
              </a:rPr>
              <a:t>200 days of India lockdown + lifting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30597-9012-8842-960F-D62B713C266E}"/>
              </a:ext>
            </a:extLst>
          </p:cNvPr>
          <p:cNvSpPr txBox="1"/>
          <p:nvPr/>
        </p:nvSpPr>
        <p:spPr>
          <a:xfrm>
            <a:off x="5491655" y="1765738"/>
            <a:ext cx="2175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Unlock 1.0 begins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810389-EFDB-0046-8BA9-F779720A8C4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81600" y="2135070"/>
            <a:ext cx="1397876" cy="7973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5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F6606-3E09-124B-B3B8-1010B2620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5440" y="228600"/>
            <a:ext cx="8961120" cy="6400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41536B0-18E8-874E-9CE2-FF8DC4140521}"/>
              </a:ext>
            </a:extLst>
          </p:cNvPr>
          <p:cNvSpPr/>
          <p:nvPr/>
        </p:nvSpPr>
        <p:spPr>
          <a:xfrm>
            <a:off x="2343807" y="1366345"/>
            <a:ext cx="599090" cy="52551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85180-1488-F945-9440-2B7C197688B0}"/>
              </a:ext>
            </a:extLst>
          </p:cNvPr>
          <p:cNvSpPr txBox="1"/>
          <p:nvPr/>
        </p:nvSpPr>
        <p:spPr>
          <a:xfrm>
            <a:off x="536027" y="777765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Ceiling of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323C83-B585-4F4F-A0DF-D2F5C5C1B5F9}"/>
              </a:ext>
            </a:extLst>
          </p:cNvPr>
          <p:cNvCxnSpPr>
            <a:stCxn id="5" idx="2"/>
          </p:cNvCxnSpPr>
          <p:nvPr/>
        </p:nvCxnSpPr>
        <p:spPr>
          <a:xfrm>
            <a:off x="1387365" y="1147097"/>
            <a:ext cx="956442" cy="3348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F4DAD52-6BD8-7844-A3F7-127F7DEEF02A}"/>
              </a:ext>
            </a:extLst>
          </p:cNvPr>
          <p:cNvSpPr/>
          <p:nvPr/>
        </p:nvSpPr>
        <p:spPr>
          <a:xfrm>
            <a:off x="9595945" y="3407979"/>
            <a:ext cx="704192" cy="52551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1516F-42CC-5447-BF0B-7FF06CAF596A}"/>
              </a:ext>
            </a:extLst>
          </p:cNvPr>
          <p:cNvSpPr txBox="1"/>
          <p:nvPr/>
        </p:nvSpPr>
        <p:spPr>
          <a:xfrm>
            <a:off x="9091448" y="2412124"/>
            <a:ext cx="21756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Last observation carried forward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389354-829F-DF4F-95ED-CDA9B530844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058401" y="3058455"/>
            <a:ext cx="120868" cy="2759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48E5FE-8AC9-6D49-8245-B5506E8AFB15}"/>
              </a:ext>
            </a:extLst>
          </p:cNvPr>
          <p:cNvSpPr txBox="1"/>
          <p:nvPr/>
        </p:nvSpPr>
        <p:spPr>
          <a:xfrm>
            <a:off x="6225276" y="1692166"/>
            <a:ext cx="21756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5-level unlock begins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F54ADB-00F5-5E4D-B247-460B3868DE2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915221" y="2338497"/>
            <a:ext cx="1397876" cy="5203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1A569D-2A29-314D-BDDD-ABD54CA19E91}"/>
              </a:ext>
            </a:extLst>
          </p:cNvPr>
          <p:cNvSpPr txBox="1"/>
          <p:nvPr/>
        </p:nvSpPr>
        <p:spPr>
          <a:xfrm>
            <a:off x="8124496" y="228600"/>
            <a:ext cx="40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panose="020F0502020204030203" pitchFamily="34" charset="77"/>
              </a:rPr>
              <a:t>200 days of India lockdown + lifting</a:t>
            </a:r>
          </a:p>
        </p:txBody>
      </p:sp>
    </p:spTree>
    <p:extLst>
      <p:ext uri="{BB962C8B-B14F-4D97-AF65-F5344CB8AC3E}">
        <p14:creationId xmlns:p14="http://schemas.microsoft.com/office/powerpoint/2010/main" val="393996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824-D9FF-CB44-8C84-54A23305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Early lockdown - updated</a:t>
            </a:r>
            <a:br>
              <a:rPr lang="en-US" dirty="0"/>
            </a:br>
            <a:r>
              <a:rPr lang="en-US" dirty="0"/>
              <a:t>Test runs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00C0C-53DB-ED48-9A6D-3562C810B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2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9808-5A3B-2343-9B29-E22BC07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Reproduction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AA82-0E9F-5345-9F9B-5B89A5D37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68C98D-8B19-DE46-8550-95327E1122AD}"/>
              </a:ext>
            </a:extLst>
          </p:cNvPr>
          <p:cNvGraphicFramePr>
            <a:graphicFrameLocks noGrp="1"/>
          </p:cNvGraphicFramePr>
          <p:nvPr/>
        </p:nvGraphicFramePr>
        <p:xfrm>
          <a:off x="3441700" y="1867694"/>
          <a:ext cx="5308599" cy="4267200"/>
        </p:xfrm>
        <a:graphic>
          <a:graphicData uri="http://schemas.openxmlformats.org/drawingml/2006/table">
            <a:tbl>
              <a:tblPr/>
              <a:tblGrid>
                <a:gridCol w="1170175">
                  <a:extLst>
                    <a:ext uri="{9D8B030D-6E8A-4147-A177-3AD203B41FA5}">
                      <a16:colId xmlns:a16="http://schemas.microsoft.com/office/drawing/2014/main" val="3422120428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1872000913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839256591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611060203"/>
                    </a:ext>
                  </a:extLst>
                </a:gridCol>
                <a:gridCol w="789630">
                  <a:extLst>
                    <a:ext uri="{9D8B030D-6E8A-4147-A177-3AD203B41FA5}">
                      <a16:colId xmlns:a16="http://schemas.microsoft.com/office/drawing/2014/main" val="1214335653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15777303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572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11,388,683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10,651,517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12,155,921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198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11,396,995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10,544,005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12,287,397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6916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11,405,707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10,456,892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12,408,014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3567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11,414,398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10,377,459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12,508,994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856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11,422,710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10,298,197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12,613,490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625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11,430,429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10,235,038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12,697,987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0810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11,437,675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10,177,399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12,786,811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652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11,445,486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10,116,686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12,873,845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927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11,452,757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10,060,411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12,955,534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273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11,459,419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10,012,073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13,032,316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908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11,466,073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9,959,393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13,104,633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8786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11,472,761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9,915,194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13,175,682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7169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11,479,331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9,871,264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13,242,142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5159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11,485,520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9,821,560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13,303,618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091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11,490,778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9,779,894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13,372,774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81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11,496,687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9,745,040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13,439,416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7094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11,501,839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9,701,843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13,503,727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27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11,507,449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9,668,742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13,562,023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156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11,512,282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9,625,452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13,623,566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923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11,517,366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9,597,717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13,677,021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663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C01FBD-8937-0A48-AA4D-8DE8777F3F33}"/>
              </a:ext>
            </a:extLst>
          </p:cNvPr>
          <p:cNvSpPr txBox="1"/>
          <p:nvPr/>
        </p:nvSpPr>
        <p:spPr>
          <a:xfrm>
            <a:off x="4811032" y="12192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15 Intervention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27E98-83F9-C24C-8282-D4849CC5AC2A}"/>
              </a:ext>
            </a:extLst>
          </p:cNvPr>
          <p:cNvSpPr txBox="1"/>
          <p:nvPr/>
        </p:nvSpPr>
        <p:spPr>
          <a:xfrm>
            <a:off x="9283217" y="944364"/>
            <a:ext cx="2540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14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Daily cases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26,513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cases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11,385,080</a:t>
            </a:r>
          </a:p>
        </p:txBody>
      </p:sp>
    </p:spTree>
    <p:extLst>
      <p:ext uri="{BB962C8B-B14F-4D97-AF65-F5344CB8AC3E}">
        <p14:creationId xmlns:p14="http://schemas.microsoft.com/office/powerpoint/2010/main" val="142301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62AA9B-624A-3D4C-A509-B8749395FC22}"/>
              </a:ext>
            </a:extLst>
          </p:cNvPr>
          <p:cNvGraphicFramePr>
            <a:graphicFrameLocks noGrp="1"/>
          </p:cNvGraphicFramePr>
          <p:nvPr/>
        </p:nvGraphicFramePr>
        <p:xfrm>
          <a:off x="3365500" y="1867694"/>
          <a:ext cx="5460999" cy="4267200"/>
        </p:xfrm>
        <a:graphic>
          <a:graphicData uri="http://schemas.openxmlformats.org/drawingml/2006/table">
            <a:tbl>
              <a:tblPr/>
              <a:tblGrid>
                <a:gridCol w="1170214">
                  <a:extLst>
                    <a:ext uri="{9D8B030D-6E8A-4147-A177-3AD203B41FA5}">
                      <a16:colId xmlns:a16="http://schemas.microsoft.com/office/drawing/2014/main" val="1753452693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4205493077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2253965175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3962830070"/>
                    </a:ext>
                  </a:extLst>
                </a:gridCol>
                <a:gridCol w="837226">
                  <a:extLst>
                    <a:ext uri="{9D8B030D-6E8A-4147-A177-3AD203B41FA5}">
                      <a16:colId xmlns:a16="http://schemas.microsoft.com/office/drawing/2014/main" val="3045508628"/>
                    </a:ext>
                  </a:extLst>
                </a:gridCol>
                <a:gridCol w="827713">
                  <a:extLst>
                    <a:ext uri="{9D8B030D-6E8A-4147-A177-3AD203B41FA5}">
                      <a16:colId xmlns:a16="http://schemas.microsoft.com/office/drawing/2014/main" val="2639784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430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11,388,674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10,650,666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12,156,948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905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11,397,455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10,545,342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12,289,751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4200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11,406,329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10,454,120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12,404,232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08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11,414,670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10,381,578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12,513,134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344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11,423,015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10,309,563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12,607,096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756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11,431,210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10,247,934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12,707,209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465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11,438,708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10,181,409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12,791,508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7627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11,446,352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10,124,847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12,873,322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189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11,453,528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10,071,358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12,952,860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4115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11,460,378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10,019,587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13,028,939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65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11,466,998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9,963,859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13,105,882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615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11,473,487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9,922,495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13,173,092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13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11,479,136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9,874,061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13,239,590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660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11,484,513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9,829,246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13,306,452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129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29,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11,490,151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9,783,127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13,371,404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675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11,496,182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9,749,357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13,438,956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334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11,501,545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9,709,128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13,496,321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6389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11,507,792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9,669,126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13,559,046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65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11,512,597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9,630,209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13,612,256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676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11,517,186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9,596,044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13,668,048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8112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82A60C-2DA6-6845-B65C-717906B65B41}"/>
              </a:ext>
            </a:extLst>
          </p:cNvPr>
          <p:cNvSpPr txBox="1"/>
          <p:nvPr/>
        </p:nvSpPr>
        <p:spPr>
          <a:xfrm>
            <a:off x="4811032" y="12192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15 Intervention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AEA23-3CB1-E841-B243-6756FF5DEEF4}"/>
              </a:ext>
            </a:extLst>
          </p:cNvPr>
          <p:cNvSpPr/>
          <p:nvPr/>
        </p:nvSpPr>
        <p:spPr>
          <a:xfrm>
            <a:off x="3515709" y="491040"/>
            <a:ext cx="5160580" cy="5885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 FROM INITIAL SUBMISSION</a:t>
            </a:r>
          </a:p>
        </p:txBody>
      </p:sp>
    </p:spTree>
    <p:extLst>
      <p:ext uri="{BB962C8B-B14F-4D97-AF65-F5344CB8AC3E}">
        <p14:creationId xmlns:p14="http://schemas.microsoft.com/office/powerpoint/2010/main" val="276794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1EEFE1-0225-B64E-B9C1-BA209F569443}"/>
              </a:ext>
            </a:extLst>
          </p:cNvPr>
          <p:cNvGraphicFramePr>
            <a:graphicFrameLocks noGrp="1"/>
          </p:cNvGraphicFramePr>
          <p:nvPr/>
        </p:nvGraphicFramePr>
        <p:xfrm>
          <a:off x="3441700" y="1867694"/>
          <a:ext cx="5308599" cy="4267200"/>
        </p:xfrm>
        <a:graphic>
          <a:graphicData uri="http://schemas.openxmlformats.org/drawingml/2006/table">
            <a:tbl>
              <a:tblPr/>
              <a:tblGrid>
                <a:gridCol w="1170175">
                  <a:extLst>
                    <a:ext uri="{9D8B030D-6E8A-4147-A177-3AD203B41FA5}">
                      <a16:colId xmlns:a16="http://schemas.microsoft.com/office/drawing/2014/main" val="557181026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405116693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2090552186"/>
                    </a:ext>
                  </a:extLst>
                </a:gridCol>
                <a:gridCol w="875253">
                  <a:extLst>
                    <a:ext uri="{9D8B030D-6E8A-4147-A177-3AD203B41FA5}">
                      <a16:colId xmlns:a16="http://schemas.microsoft.com/office/drawing/2014/main" val="4183886561"/>
                    </a:ext>
                  </a:extLst>
                </a:gridCol>
                <a:gridCol w="789630">
                  <a:extLst>
                    <a:ext uri="{9D8B030D-6E8A-4147-A177-3AD203B41FA5}">
                      <a16:colId xmlns:a16="http://schemas.microsoft.com/office/drawing/2014/main" val="3965546093"/>
                    </a:ext>
                  </a:extLst>
                </a:gridCol>
                <a:gridCol w="723035">
                  <a:extLst>
                    <a:ext uri="{9D8B030D-6E8A-4147-A177-3AD203B41FA5}">
                      <a16:colId xmlns:a16="http://schemas.microsoft.com/office/drawing/2014/main" val="4979717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38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12,114,953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11,303,048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12,958,850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9946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12,140,592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11,197,937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13,127,934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3342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12,166,074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11,105,956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13,275,535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3798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12,190,598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11,031,525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13,414,695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872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12,214,267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10,960,302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13,551,811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063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12,237,973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10,896,809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13,672,110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23,706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2632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12,261,544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10,835,839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13,801,943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783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12,284,515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10,773,496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13,915,734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0212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12,306,964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10,726,725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14,032,501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984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12,329,038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10,680,477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14,141,857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63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12,351,177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10,624,114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14,246,867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4450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12,372,772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10,581,266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14,361,099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37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12,394,351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10,537,977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14,464,881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371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12,414,843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10,501,451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14,557,841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97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12,434,695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10,455,450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14,654,737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256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12,454,332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10,424,310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14,755,822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00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12,473,545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10,377,766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14,845,075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070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12,492,461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10,342,476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14,936,288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18,916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506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12,510,504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10,302,159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15,024,034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1671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12,528,719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10,259,238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15,118,654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561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92166F-65F7-8E4C-8F25-243BACFB0212}"/>
              </a:ext>
            </a:extLst>
          </p:cNvPr>
          <p:cNvSpPr txBox="1"/>
          <p:nvPr/>
        </p:nvSpPr>
        <p:spPr>
          <a:xfrm>
            <a:off x="4811032" y="12192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30 Intervention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4BE05-CC2F-FA41-8027-E2B9922786B7}"/>
              </a:ext>
            </a:extLst>
          </p:cNvPr>
          <p:cNvSpPr txBox="1"/>
          <p:nvPr/>
        </p:nvSpPr>
        <p:spPr>
          <a:xfrm>
            <a:off x="9274657" y="944364"/>
            <a:ext cx="2557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29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Daily cases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56,152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cases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12,095,284</a:t>
            </a:r>
          </a:p>
        </p:txBody>
      </p:sp>
    </p:spTree>
    <p:extLst>
      <p:ext uri="{BB962C8B-B14F-4D97-AF65-F5344CB8AC3E}">
        <p14:creationId xmlns:p14="http://schemas.microsoft.com/office/powerpoint/2010/main" val="167495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971DE1-D13A-1B43-85E3-9F66DDEC89D1}"/>
              </a:ext>
            </a:extLst>
          </p:cNvPr>
          <p:cNvGraphicFramePr>
            <a:graphicFrameLocks noGrp="1"/>
          </p:cNvGraphicFramePr>
          <p:nvPr/>
        </p:nvGraphicFramePr>
        <p:xfrm>
          <a:off x="3365500" y="1867694"/>
          <a:ext cx="5460999" cy="4267200"/>
        </p:xfrm>
        <a:graphic>
          <a:graphicData uri="http://schemas.openxmlformats.org/drawingml/2006/table">
            <a:tbl>
              <a:tblPr/>
              <a:tblGrid>
                <a:gridCol w="1170214">
                  <a:extLst>
                    <a:ext uri="{9D8B030D-6E8A-4147-A177-3AD203B41FA5}">
                      <a16:colId xmlns:a16="http://schemas.microsoft.com/office/drawing/2014/main" val="888274014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2522414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1877239095"/>
                    </a:ext>
                  </a:extLst>
                </a:gridCol>
                <a:gridCol w="875282">
                  <a:extLst>
                    <a:ext uri="{9D8B030D-6E8A-4147-A177-3AD203B41FA5}">
                      <a16:colId xmlns:a16="http://schemas.microsoft.com/office/drawing/2014/main" val="2537478218"/>
                    </a:ext>
                  </a:extLst>
                </a:gridCol>
                <a:gridCol w="837226">
                  <a:extLst>
                    <a:ext uri="{9D8B030D-6E8A-4147-A177-3AD203B41FA5}">
                      <a16:colId xmlns:a16="http://schemas.microsoft.com/office/drawing/2014/main" val="1412888605"/>
                    </a:ext>
                  </a:extLst>
                </a:gridCol>
                <a:gridCol w="827713">
                  <a:extLst>
                    <a:ext uri="{9D8B030D-6E8A-4147-A177-3AD203B41FA5}">
                      <a16:colId xmlns:a16="http://schemas.microsoft.com/office/drawing/2014/main" val="17705726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upper_ci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026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12,114,218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11,302,492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12,958,090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750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12,139,462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11,197,060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13,120,663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226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12,164,448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11,112,337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13,278,765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24,986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554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12,189,000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11,030,503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13,412,905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6939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12,213,665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10,962,060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13,546,759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6587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12,237,752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10,890,707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13,671,064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368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12,261,695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10,838,776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13,792,101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806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12,284,882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10,778,955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13,913,929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22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12,307,603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10,727,784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14,021,683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22,721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675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12,329,737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10,678,603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14,139,365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102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9,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12,351,242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10,624,565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14,247,356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6895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10,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12,371,845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10,581,924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14,353,630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220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11,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12,392,622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10,533,513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14,456,159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20,777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109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12,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12,412,963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10,493,924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14,555,670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20,341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672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13,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12,433,439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10,451,604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14,651,336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877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14,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12,453,435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10,414,614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14,744,659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673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12,473,117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10,374,627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14,836,061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7078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16,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12,491,864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10,343,021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14,924,996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4639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17,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12,509,657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10,312,433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15,014,798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5996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18, 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12,528,030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10,276,798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15,109,693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729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F56250-3035-4B44-A4D9-B1916A059763}"/>
              </a:ext>
            </a:extLst>
          </p:cNvPr>
          <p:cNvSpPr txBox="1"/>
          <p:nvPr/>
        </p:nvSpPr>
        <p:spPr>
          <a:xfrm>
            <a:off x="4811032" y="12192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30 Intervention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27DC9-B4F8-6844-A5AF-2FFBFFF94DBD}"/>
              </a:ext>
            </a:extLst>
          </p:cNvPr>
          <p:cNvSpPr/>
          <p:nvPr/>
        </p:nvSpPr>
        <p:spPr>
          <a:xfrm>
            <a:off x="3515709" y="491040"/>
            <a:ext cx="5160580" cy="5885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 FROM INITIAL SUBMISSION</a:t>
            </a:r>
          </a:p>
        </p:txBody>
      </p:sp>
    </p:spTree>
    <p:extLst>
      <p:ext uri="{BB962C8B-B14F-4D97-AF65-F5344CB8AC3E}">
        <p14:creationId xmlns:p14="http://schemas.microsoft.com/office/powerpoint/2010/main" val="380857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9D0A7-23E8-804F-9248-6D2D7165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BEE84-F880-7F4E-BEE3-DFCDDE7F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F25B-F553-374B-A98C-3D441EF8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schedules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0C1C-9C30-5442-ADAC-A3C5B6F12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900</Words>
  <Application>Microsoft Macintosh PowerPoint</Application>
  <PresentationFormat>Widescreen</PresentationFormat>
  <Paragraphs>527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Lato</vt:lpstr>
      <vt:lpstr>Office Theme</vt:lpstr>
      <vt:lpstr>Science update</vt:lpstr>
      <vt:lpstr>Reproduction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 schedules</vt:lpstr>
      <vt:lpstr>PowerPoint Presentation</vt:lpstr>
      <vt:lpstr>PowerPoint Presentation</vt:lpstr>
      <vt:lpstr> Early lockdown - updated Test runs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update</dc:title>
  <dc:creator>Salvatore, Maxwell</dc:creator>
  <cp:lastModifiedBy>Salvatore, Maxwell</cp:lastModifiedBy>
  <cp:revision>5</cp:revision>
  <dcterms:created xsi:type="dcterms:W3CDTF">2021-08-19T18:17:29Z</dcterms:created>
  <dcterms:modified xsi:type="dcterms:W3CDTF">2021-08-19T19:33:31Z</dcterms:modified>
</cp:coreProperties>
</file>