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9CF1-D84B-EB4D-AADA-DBD431970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C72B3-092D-F649-8558-541480E7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9F3ED-7AB1-1545-BDF1-4E56A339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3F7C-043E-334C-8F4C-DBA07375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C5F8-2090-AC43-9A96-E5C3DA39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7EC4-DCCF-C441-B83E-5A8091E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34B7-D41D-6443-A60C-CE59C245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CBB6-D485-4649-9359-0CA3308E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0FC5B-CCCC-1249-955B-8AE43412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BDBC-B449-5947-BF61-2419620E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DA70A-E800-D541-B4C7-7E961D701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9FFBF-4419-8D4E-9821-4A5E9038A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8110-7051-BD46-9AD6-B15E5126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5C41-B0E5-4C4B-AF24-A6055231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97E28-DC30-3A4F-BB6A-E01D3113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1897-9E13-8546-8106-8818BAF0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D13B-5B9D-E248-8995-3B449402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53F0-2977-9247-9FEC-A0CBA87F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986B-B58A-7F4C-AD0D-9FC19F16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E69C5-5240-E548-A5E2-521FCD6D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18A5-4091-2040-94FE-D3092E87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26B85-243E-E04B-A16A-647DE13F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FC5D-5803-A843-9BD8-BC527801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5186-5DC8-A44B-AF19-D5D620FC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858F-3D94-7947-A5F6-CD445279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DAB5-1994-7845-BCB6-81BA77EB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5819-AC2D-4C43-BCA3-714333262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8E17F-33A6-D24C-A499-A9196896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618DF-D81F-814E-9B16-82053DA4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4FEF-5F07-8F40-B7ED-4721A701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5B4E-B1D1-5C46-9B3A-367BA095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031B-1AC5-2745-A4FF-8170A85D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9C274-5F7E-FC4B-8F3C-31A628220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0FA2-926C-A244-A265-5B17D0E42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7EB37-5B9D-F44D-910B-38D55A6B3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00388-2233-1D44-871A-05B6BE9A1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F1AB8-5C10-5849-88A4-BF36450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618D6-ADE8-E44C-AAF8-823CC381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FB1BD-6BC1-2543-8B9E-F6E6E4A4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1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C28D-46CF-E245-8A0E-44729F6C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65FAA-EE17-1047-8A06-74121E68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ADA24-4BEC-D143-9C4B-42B9BF90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58C95-3940-8443-9B7C-CC3B9349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7C18F-0997-4649-B79E-6513D332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D0179-E71B-6141-97A0-42795CB6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278FA-B49F-E24C-A486-E5EB2EF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66F0-0D5B-E540-A61B-84673FCB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575F-AD60-B641-8445-D201A044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E9100-8CD1-7E4B-B507-0FCFD583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341D-A339-C542-BDA5-2CEE29C4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FC82-43BE-B749-B35E-9E2987FC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39BA-1EB1-2E49-9337-A5AA7A99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1E6-BAD7-0E40-8535-FB8ECE1A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688C2-6F00-9C48-B696-4F7BEBDE7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F7B44-48B2-0A42-BADF-FFF78E9E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67E73-7719-2B4B-B845-499B7E82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A63AD-C760-D44D-9ADA-CFC39D41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3C1F1-1CB5-C944-8B2A-205BAA67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DF7A5-F49B-3D48-AA7C-83944F92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6E7D-76D2-8142-A49B-1F498FD9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9F56-8EC4-9B4E-957F-1069CD488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4F2C5-7430-5841-9478-4F3B51CBC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F230-D715-1148-B918-389C83230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51FE-F47B-BB49-A26B-EA05482AB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9813A-BAF2-9E49-9362-E1FD0556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2200" y="228600"/>
            <a:ext cx="7467600" cy="64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F30420-DF8B-044E-8EF9-770CAFF6F813}"/>
              </a:ext>
            </a:extLst>
          </p:cNvPr>
          <p:cNvSpPr txBox="1"/>
          <p:nvPr/>
        </p:nvSpPr>
        <p:spPr>
          <a:xfrm>
            <a:off x="4408490" y="300040"/>
            <a:ext cx="1068929" cy="276999"/>
          </a:xfrm>
          <a:prstGeom prst="rect">
            <a:avLst/>
          </a:prstGeom>
          <a:solidFill>
            <a:srgbClr val="FF9933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Pre-lock PHI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3FF10-2E23-2240-A084-C31A16CC6329}"/>
              </a:ext>
            </a:extLst>
          </p:cNvPr>
          <p:cNvSpPr txBox="1"/>
          <p:nvPr/>
        </p:nvSpPr>
        <p:spPr>
          <a:xfrm>
            <a:off x="5766074" y="300040"/>
            <a:ext cx="923924" cy="276999"/>
          </a:xfrm>
          <a:prstGeom prst="rect">
            <a:avLst/>
          </a:prstGeom>
          <a:solidFill>
            <a:srgbClr val="FF9933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Lockdown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EF23E-D50E-0641-9070-CDB40828248C}"/>
              </a:ext>
            </a:extLst>
          </p:cNvPr>
          <p:cNvSpPr txBox="1"/>
          <p:nvPr/>
        </p:nvSpPr>
        <p:spPr>
          <a:xfrm>
            <a:off x="7647589" y="300040"/>
            <a:ext cx="682350" cy="276999"/>
          </a:xfrm>
          <a:prstGeom prst="rect">
            <a:avLst/>
          </a:prstGeom>
          <a:solidFill>
            <a:srgbClr val="FF9933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Unlock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D8DF03-542F-624C-A11D-7DD319FFFA0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942955" y="577039"/>
            <a:ext cx="0" cy="3659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79BA-FA74-764A-A769-BAF1CFB5281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28036" y="577039"/>
            <a:ext cx="0" cy="3659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4E55-9A9B-004F-91EB-8801B9E3265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988764" y="577039"/>
            <a:ext cx="0" cy="3659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A5A0B9-7AF5-6748-AD40-8F0CCCEAA3E3}"/>
              </a:ext>
            </a:extLst>
          </p:cNvPr>
          <p:cNvSpPr txBox="1"/>
          <p:nvPr/>
        </p:nvSpPr>
        <p:spPr>
          <a:xfrm rot="16200000">
            <a:off x="4137164" y="1109717"/>
            <a:ext cx="646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March 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FC033-EBDC-6B47-B319-3BD327F5C198}"/>
              </a:ext>
            </a:extLst>
          </p:cNvPr>
          <p:cNvSpPr txBox="1"/>
          <p:nvPr/>
        </p:nvSpPr>
        <p:spPr>
          <a:xfrm rot="16200000">
            <a:off x="4820630" y="1677910"/>
            <a:ext cx="584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April 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9A8D67-2395-E240-96C5-57E12FD97DFC}"/>
              </a:ext>
            </a:extLst>
          </p:cNvPr>
          <p:cNvSpPr txBox="1"/>
          <p:nvPr/>
        </p:nvSpPr>
        <p:spPr>
          <a:xfrm rot="16200000">
            <a:off x="6892886" y="1086149"/>
            <a:ext cx="599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June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6891D-AE34-AE41-81D3-6A8C6AA4436D}"/>
              </a:ext>
            </a:extLst>
          </p:cNvPr>
          <p:cNvSpPr txBox="1"/>
          <p:nvPr/>
        </p:nvSpPr>
        <p:spPr>
          <a:xfrm rot="16200000">
            <a:off x="4137164" y="3708685"/>
            <a:ext cx="646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March 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016A2-B14F-FF48-9684-BC972A2DA2BF}"/>
              </a:ext>
            </a:extLst>
          </p:cNvPr>
          <p:cNvSpPr txBox="1"/>
          <p:nvPr/>
        </p:nvSpPr>
        <p:spPr>
          <a:xfrm rot="16200000">
            <a:off x="4820630" y="3029114"/>
            <a:ext cx="584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April 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E10B1-3E22-D940-9E13-E970235B01CF}"/>
              </a:ext>
            </a:extLst>
          </p:cNvPr>
          <p:cNvSpPr txBox="1"/>
          <p:nvPr/>
        </p:nvSpPr>
        <p:spPr>
          <a:xfrm rot="16200000">
            <a:off x="6892886" y="3090046"/>
            <a:ext cx="599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June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7F343-91F3-444E-B494-DB982A5EBF30}"/>
              </a:ext>
            </a:extLst>
          </p:cNvPr>
          <p:cNvSpPr txBox="1"/>
          <p:nvPr/>
        </p:nvSpPr>
        <p:spPr>
          <a:xfrm rot="16200000">
            <a:off x="4137165" y="5114608"/>
            <a:ext cx="646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March 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1C9E8-7585-6C4A-A406-6CE1D5E2CC34}"/>
              </a:ext>
            </a:extLst>
          </p:cNvPr>
          <p:cNvSpPr txBox="1"/>
          <p:nvPr/>
        </p:nvSpPr>
        <p:spPr>
          <a:xfrm rot="16200000">
            <a:off x="4820631" y="5030107"/>
            <a:ext cx="584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April 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EED0C-0196-C04F-8491-96B45EB0309B}"/>
              </a:ext>
            </a:extLst>
          </p:cNvPr>
          <p:cNvSpPr txBox="1"/>
          <p:nvPr/>
        </p:nvSpPr>
        <p:spPr>
          <a:xfrm rot="16200000">
            <a:off x="6892887" y="5091039"/>
            <a:ext cx="599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June 7</a:t>
            </a:r>
          </a:p>
        </p:txBody>
      </p:sp>
    </p:spTree>
    <p:extLst>
      <p:ext uri="{BB962C8B-B14F-4D97-AF65-F5344CB8AC3E}">
        <p14:creationId xmlns:p14="http://schemas.microsoft.com/office/powerpoint/2010/main" val="341594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5</cp:revision>
  <dcterms:created xsi:type="dcterms:W3CDTF">2021-08-25T05:53:29Z</dcterms:created>
  <dcterms:modified xsi:type="dcterms:W3CDTF">2021-11-16T18:19:49Z</dcterms:modified>
</cp:coreProperties>
</file>