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716000" cy="10972800"/>
  <p:notesSz cx="6858000" cy="9144000"/>
  <p:defaultTextStyle>
    <a:defPPr>
      <a:defRPr lang="en-US"/>
    </a:defPPr>
    <a:lvl1pPr marL="0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7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0"/>
    <p:restoredTop sz="96197"/>
  </p:normalViewPr>
  <p:slideViewPr>
    <p:cSldViewPr snapToGrid="0" snapToObjects="1">
      <p:cViewPr varScale="1">
        <p:scale>
          <a:sx n="79" d="100"/>
          <a:sy n="79" d="100"/>
        </p:scale>
        <p:origin x="18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5FDE9-D95D-624F-A48C-55D5253D6EE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C38F1-4D43-2C4A-8DBB-63CDFC597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8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9A7E-9011-E644-A3A0-0239A6644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795781"/>
            <a:ext cx="10287000" cy="3820160"/>
          </a:xfrm>
        </p:spPr>
        <p:txBody>
          <a:bodyPr anchor="b"/>
          <a:lstStyle>
            <a:lvl1pPr algn="ctr">
              <a:defRPr sz="6000"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A9E13-D156-0444-897E-44F1C691A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2400" b="0" i="0">
                <a:latin typeface="Lato" panose="020F05020202040302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A35E7-447E-2445-891E-3377D108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A9B2EE00-44BB-3C47-A07C-FD8CFBC2C194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F42D-D7DD-E544-9CFE-79F49794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685FD-1B03-2D44-A745-BF2DD4D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11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C68-5711-204D-9268-C1DEFAF4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D4E17-2B06-E64C-91FA-F09819C3B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Lato" panose="020F0502020204030203" pitchFamily="34" charset="77"/>
              </a:defRPr>
            </a:lvl1pPr>
            <a:lvl2pPr>
              <a:defRPr b="0" i="0">
                <a:latin typeface="Lato" panose="020F0502020204030203" pitchFamily="34" charset="77"/>
              </a:defRPr>
            </a:lvl2pPr>
            <a:lvl3pPr>
              <a:defRPr b="0" i="0">
                <a:latin typeface="Lato" panose="020F0502020204030203" pitchFamily="34" charset="77"/>
              </a:defRPr>
            </a:lvl3pPr>
            <a:lvl4pPr>
              <a:defRPr b="0" i="0">
                <a:latin typeface="Lato" panose="020F0502020204030203" pitchFamily="34" charset="77"/>
              </a:defRPr>
            </a:lvl4pPr>
            <a:lvl5pPr>
              <a:defRPr b="0" i="0">
                <a:latin typeface="Lato" panose="020F050202020403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D708-0D59-164B-98EC-4BD32E57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7FB71390-2F1F-DE43-A36C-B03E768C6E4C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D91E-A7AD-BE4F-BC2A-B8756822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D483-0679-784D-9475-BDA54D4F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89DF6-16A9-E443-AA83-88B989C8B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6863-CEBF-5949-A91B-C0C5D186F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>
            <a:lvl1pPr>
              <a:defRPr b="0" i="0">
                <a:latin typeface="Lato" panose="020F0502020204030203" pitchFamily="34" charset="77"/>
              </a:defRPr>
            </a:lvl1pPr>
            <a:lvl2pPr>
              <a:defRPr b="0" i="0">
                <a:latin typeface="Lato" panose="020F0502020204030203" pitchFamily="34" charset="77"/>
              </a:defRPr>
            </a:lvl2pPr>
            <a:lvl3pPr>
              <a:defRPr b="0" i="0">
                <a:latin typeface="Lato" panose="020F0502020204030203" pitchFamily="34" charset="77"/>
              </a:defRPr>
            </a:lvl3pPr>
            <a:lvl4pPr>
              <a:defRPr b="0" i="0">
                <a:latin typeface="Lato" panose="020F0502020204030203" pitchFamily="34" charset="77"/>
              </a:defRPr>
            </a:lvl4pPr>
            <a:lvl5pPr>
              <a:defRPr b="0" i="0">
                <a:latin typeface="Lato" panose="020F050202020403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ADA1-1FDF-B949-9F94-40EF837A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D038995B-8B00-1C46-AF36-532394B6D189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F789-1928-FF47-A855-350EC50A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B7FC4-DC0C-0E47-B968-5AACEA07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4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4FCC-1A78-9742-B7E9-F5B5D80E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B1D6-2D11-1749-A4AC-5E6484EF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  <a:lvl2pPr>
              <a:defRPr b="0" i="0">
                <a:latin typeface="Lato" panose="020F0502020204030203" pitchFamily="34" charset="77"/>
              </a:defRPr>
            </a:lvl2pPr>
            <a:lvl3pPr>
              <a:defRPr b="0" i="0">
                <a:latin typeface="Lato" panose="020F0502020204030203" pitchFamily="34" charset="77"/>
              </a:defRPr>
            </a:lvl3pPr>
            <a:lvl4pPr>
              <a:defRPr b="0" i="0">
                <a:latin typeface="Lato" panose="020F0502020204030203" pitchFamily="34" charset="77"/>
              </a:defRPr>
            </a:lvl4pPr>
            <a:lvl5pPr>
              <a:defRPr b="0" i="0">
                <a:latin typeface="Lato" panose="020F050202020403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4307-BB77-724E-B476-3ACAF3E2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9A2BAAC8-73F3-9F4B-9BD4-265457A90903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8AA8A-B81D-AB44-BA25-ED424F7F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EB630-E75D-6F42-9BAA-F7E12355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4F27-1FD5-124F-A733-04A0F8CA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6000"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B3B6C-CAAB-B146-988A-1B24A3951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BFF85-E8DD-5B43-B83B-E1BE5684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268FC16E-8F2C-554B-8A04-E6C98F6E46D8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FFB2-36E7-D740-8107-AB611401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D360-1296-A34F-8B0F-54131DEA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6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CAB4-9578-5140-8144-E2417105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1D32-F6C0-4E4D-9CA7-252B10B0E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  <a:lvl2pPr>
              <a:defRPr b="0" i="0">
                <a:latin typeface="Lato" panose="020F0502020204030203" pitchFamily="34" charset="77"/>
              </a:defRPr>
            </a:lvl2pPr>
            <a:lvl3pPr>
              <a:defRPr b="0" i="0">
                <a:latin typeface="Lato" panose="020F0502020204030203" pitchFamily="34" charset="77"/>
              </a:defRPr>
            </a:lvl3pPr>
            <a:lvl4pPr>
              <a:defRPr b="0" i="0">
                <a:latin typeface="Lato" panose="020F0502020204030203" pitchFamily="34" charset="77"/>
              </a:defRPr>
            </a:lvl4pPr>
            <a:lvl5pPr>
              <a:defRPr b="0" i="0">
                <a:latin typeface="Lato" panose="020F050202020403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82568-E298-E84E-A6B9-C21ECA9EB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  <a:lvl2pPr>
              <a:defRPr b="0" i="0">
                <a:latin typeface="Lato" panose="020F0502020204030203" pitchFamily="34" charset="77"/>
              </a:defRPr>
            </a:lvl2pPr>
            <a:lvl3pPr>
              <a:defRPr b="0" i="0">
                <a:latin typeface="Lato" panose="020F0502020204030203" pitchFamily="34" charset="77"/>
              </a:defRPr>
            </a:lvl3pPr>
            <a:lvl4pPr>
              <a:defRPr b="0" i="0">
                <a:latin typeface="Lato" panose="020F0502020204030203" pitchFamily="34" charset="77"/>
              </a:defRPr>
            </a:lvl4pPr>
            <a:lvl5pPr>
              <a:defRPr b="0" i="0">
                <a:latin typeface="Lato" panose="020F050202020403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EAF5C-A317-6246-9076-85B4B823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4677FD03-7C80-DE4C-9322-A113A8DD5EC7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2A11A-DDFA-D54D-B3F5-6C119259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0530B-2818-C244-B893-55BA8C51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9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7A61-0D53-0943-866B-619F8074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6A3A-8DEE-124D-910F-88EB1364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2400" b="0" i="0">
                <a:latin typeface="Lato" panose="020F0502020204030203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FAA26-846B-F546-A084-D8A941F66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  <a:lvl2pPr>
              <a:defRPr b="0" i="0">
                <a:latin typeface="Lato" panose="020F0502020204030203" pitchFamily="34" charset="77"/>
              </a:defRPr>
            </a:lvl2pPr>
            <a:lvl3pPr>
              <a:defRPr b="0" i="0">
                <a:latin typeface="Lato" panose="020F0502020204030203" pitchFamily="34" charset="77"/>
              </a:defRPr>
            </a:lvl3pPr>
            <a:lvl4pPr>
              <a:defRPr b="0" i="0">
                <a:latin typeface="Lato" panose="020F0502020204030203" pitchFamily="34" charset="77"/>
              </a:defRPr>
            </a:lvl4pPr>
            <a:lvl5pPr>
              <a:defRPr b="0" i="0">
                <a:latin typeface="Lato" panose="020F050202020403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D7E35-7C57-2C46-8066-4BE4E1F7B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2400" b="0" i="0">
                <a:latin typeface="Lato" panose="020F0502020204030203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F3426-3870-9A4C-968C-EC5804F9E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  <a:lvl2pPr>
              <a:defRPr b="0" i="0">
                <a:latin typeface="Lato" panose="020F0502020204030203" pitchFamily="34" charset="77"/>
              </a:defRPr>
            </a:lvl2pPr>
            <a:lvl3pPr>
              <a:defRPr b="0" i="0">
                <a:latin typeface="Lato" panose="020F0502020204030203" pitchFamily="34" charset="77"/>
              </a:defRPr>
            </a:lvl3pPr>
            <a:lvl4pPr>
              <a:defRPr b="0" i="0">
                <a:latin typeface="Lato" panose="020F0502020204030203" pitchFamily="34" charset="77"/>
              </a:defRPr>
            </a:lvl4pPr>
            <a:lvl5pPr>
              <a:defRPr b="0" i="0">
                <a:latin typeface="Lato" panose="020F05020202040302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E29D0-98CF-B744-AA16-B31845D4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A81E0409-EC8D-1B4D-87A5-59F482D6AF5B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06522-F2C1-A141-B496-0EC530F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13C79-B515-C348-967E-BBCFA39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4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B172-2538-0E45-BBAE-C6925F6B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67B33-CE31-F747-91A8-5C55728F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F0BC2D24-6900-4F4B-81B3-D25A6959269C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2F8FB-FCD4-E047-9041-9D13B020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4F01E-F330-6C48-9385-0AFD0D78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3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CCC56-E217-2B46-AAE6-C8199E6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50838D89-27A4-CA44-A97E-21C24DF9ACF1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B34D4-54D2-954E-A192-0031C734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D496-198E-C642-9978-A6CB99E4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0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C33E-D62B-7C49-816B-A4299D4A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3200"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B914-EF77-1248-A57A-F7B7D062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3200" b="0" i="0">
                <a:latin typeface="Lato" panose="020F0502020204030203" pitchFamily="34" charset="77"/>
              </a:defRPr>
            </a:lvl1pPr>
            <a:lvl2pPr>
              <a:defRPr sz="2800" b="0" i="0">
                <a:latin typeface="Lato" panose="020F0502020204030203" pitchFamily="34" charset="77"/>
              </a:defRPr>
            </a:lvl2pPr>
            <a:lvl3pPr>
              <a:defRPr sz="2400" b="0" i="0">
                <a:latin typeface="Lato" panose="020F0502020204030203" pitchFamily="34" charset="77"/>
              </a:defRPr>
            </a:lvl3pPr>
            <a:lvl4pPr>
              <a:defRPr sz="2000" b="0" i="0">
                <a:latin typeface="Lato" panose="020F0502020204030203" pitchFamily="34" charset="77"/>
              </a:defRPr>
            </a:lvl4pPr>
            <a:lvl5pPr>
              <a:defRPr sz="2000" b="0" i="0">
                <a:latin typeface="Lato" panose="020F0502020204030203" pitchFamily="34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663BD-3AFE-C247-9008-8E942B33E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1600" b="0" i="0">
                <a:latin typeface="Lato" panose="020F050202020403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ED5E6-6571-FB49-B3ED-2BD8E38E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B62D555-66FA-7D48-BB2C-661F9E5DB393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E36CF-2B0A-EE47-B6C7-652A0E81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A2348-8F0C-5C4A-B32E-BF2BC9DA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6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B7B5-AEFF-E84D-8E04-3E590E1C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3200" b="0" i="0">
                <a:latin typeface="Lato" panose="020F05020202040302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9904B-FF50-0C48-9908-529044A1E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 marL="0" indent="0">
              <a:buNone/>
              <a:defRPr sz="3200" b="0" i="0">
                <a:latin typeface="Lato" panose="020F0502020204030203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DF601-59A3-AE48-A79F-639868422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1600" b="0" i="0">
                <a:latin typeface="Lato" panose="020F0502020204030203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06291-CE14-9741-94C2-24C1EA09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E08C7E69-88A1-5747-B169-C818DC09E390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21787-138D-524C-918B-83C5A774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E2E8-91B9-C24F-AF45-ADA3E48A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2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17F1C-FB22-2A4C-B46A-19A230C8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D781-A71C-E644-859E-08CE40826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40B53-9557-FC49-8C71-09787B87B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58BF0A92-486F-F84C-A91B-21502A38DEE6}" type="datetime1">
              <a:rPr lang="en-US" smtClean="0"/>
              <a:t>11/16/21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2B4C-A493-A14D-8254-A0FCE3AD8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F476-E755-0F45-9212-BA032E036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0ECD2F34-6F21-DF4D-B952-D65683355D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5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EFA4B0-7CA1-0E40-B4E6-173A239B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4" y="1233183"/>
            <a:ext cx="6400800" cy="4572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5156D-332D-0B44-B7A2-3F6F5123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374" y="1781688"/>
            <a:ext cx="6400800" cy="3556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934457-9B9A-D34F-971C-D32E6F542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00801"/>
            <a:ext cx="13716000" cy="4572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83A38C-090D-4B4F-831B-31D36D623179}"/>
              </a:ext>
            </a:extLst>
          </p:cNvPr>
          <p:cNvSpPr txBox="1"/>
          <p:nvPr/>
        </p:nvSpPr>
        <p:spPr>
          <a:xfrm>
            <a:off x="-7174" y="691013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Data-driven intervention effect estimates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C4371-0631-714D-BC45-64F4BE71B866}"/>
              </a:ext>
            </a:extLst>
          </p:cNvPr>
          <p:cNvSpPr txBox="1"/>
          <p:nvPr/>
        </p:nvSpPr>
        <p:spPr>
          <a:xfrm>
            <a:off x="7315200" y="691012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Metric-driven intervention triggers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53CA2-0AD3-0342-81FC-410FF4FE5C88}"/>
              </a:ext>
            </a:extLst>
          </p:cNvPr>
          <p:cNvSpPr txBox="1"/>
          <p:nvPr/>
        </p:nvSpPr>
        <p:spPr>
          <a:xfrm>
            <a:off x="3657600" y="593913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Timely interventions avoid surges</a:t>
            </a: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292FD288-1E14-1049-9391-5C420E7D7998}"/>
              </a:ext>
            </a:extLst>
          </p:cNvPr>
          <p:cNvSpPr>
            <a:spLocks/>
          </p:cNvSpPr>
          <p:nvPr/>
        </p:nvSpPr>
        <p:spPr>
          <a:xfrm>
            <a:off x="6400801" y="3066449"/>
            <a:ext cx="914400" cy="914400"/>
          </a:xfrm>
          <a:prstGeom prst="plus">
            <a:avLst>
              <a:gd name="adj" fmla="val 4107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1D206-0EEA-A24D-9F68-396CB61FD67C}"/>
              </a:ext>
            </a:extLst>
          </p:cNvPr>
          <p:cNvSpPr txBox="1"/>
          <p:nvPr/>
        </p:nvSpPr>
        <p:spPr>
          <a:xfrm>
            <a:off x="2726871" y="4428"/>
            <a:ext cx="826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 framework for pandemic resilience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4108A9DF-6375-704D-81F0-64253950C640}"/>
              </a:ext>
            </a:extLst>
          </p:cNvPr>
          <p:cNvSpPr/>
          <p:nvPr/>
        </p:nvSpPr>
        <p:spPr>
          <a:xfrm>
            <a:off x="6629399" y="4576467"/>
            <a:ext cx="457200" cy="1318154"/>
          </a:xfrm>
          <a:prstGeom prst="downArrow">
            <a:avLst>
              <a:gd name="adj1" fmla="val 39285"/>
              <a:gd name="adj2" fmla="val 7321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0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061C5C1-B96C-DE42-9ED1-171F158A7806}" vid="{FE4E254D-0968-374A-ABA2-97E1EBC99C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Lato</vt:lpstr>
      <vt:lpstr>Noto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1</cp:revision>
  <dcterms:created xsi:type="dcterms:W3CDTF">2021-11-16T15:08:53Z</dcterms:created>
  <dcterms:modified xsi:type="dcterms:W3CDTF">2021-11-16T16:27:23Z</dcterms:modified>
</cp:coreProperties>
</file>