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9"/>
    <p:restoredTop sz="94648"/>
  </p:normalViewPr>
  <p:slideViewPr>
    <p:cSldViewPr snapToGrid="0" snapToObjects="1">
      <p:cViewPr varScale="1">
        <p:scale>
          <a:sx n="46" d="100"/>
          <a:sy n="46" d="100"/>
        </p:scale>
        <p:origin x="20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53F9-F83D-5341-A802-D81F2382C16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E009-1083-5841-ABA5-1A7E8510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27D-02DA-EE4F-8214-6E7EC166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D767-9C58-FC40-A792-B99EA696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7BFB-D3C8-484E-87B5-4D9BB9B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D69-914F-F34A-9DA3-AB6B2FEA3FEE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4762-6B46-5743-87C5-86EEAAC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4D3B-E910-564E-970E-12BD011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917B-92EA-0147-92CD-DDF4143B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E595-4981-424B-B611-E57A91EA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9112-8DA1-5046-B721-4E010CB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108A-3126-0F41-B3AB-890AD78B4278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2AFD-5BDF-164A-A2E6-C2C5C101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1F0-6008-3C49-8CFA-0B4C768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28A6-6388-234B-9AB8-05668DD17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EADF-B459-7844-88EE-4A9C7BC1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C95A-E0F7-F643-A9D0-0885B86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5288-3AFE-C44C-8366-56C8A175955B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E529-BDDA-C64F-8014-C196E53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6BD6-EA80-9241-8505-A3948347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C040-8F50-F149-AF38-B4AE2C8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EF61-23DA-E743-BCF2-551AEF3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24CB-E299-284C-B77D-6FFFBA8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2C9-B32E-A54D-8791-FAE5416071CC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EF8F-A269-B141-B8F5-4FF5569C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69F3-7FEC-754D-9D03-F47D004F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0B0-6AA1-D34E-AD67-EC19875A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ACDB-42CA-7647-B2DB-0C73724A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7734-A784-4145-AE9C-3A9A33B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DA8-594C-3743-86D3-1186FA60387B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62DE-5CA9-A04B-B7C3-A0C150BB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F0AB-6F40-5441-98E8-2C78BA83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65C-3EC8-DD4E-8A25-34558D6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9C70-07B5-DE43-8B1A-999DF5C1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2A8A-4118-8D49-B5B5-BF0398E9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505E-B4A0-1B4E-A25C-7AE98D0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788-D485-1B43-BFF6-AEC8DE63D383}" type="datetime1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DDC4-6744-D845-A1D8-4A09F537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0D88-0A96-0B47-890E-58284C9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F296-CDA1-7348-B0BE-EF98806F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5CB3-3891-FB41-9319-86A7C8E6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A256-A889-A345-991D-956A677F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3954-E9AB-B643-A313-2D7EAE36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19196-D31D-0544-9F7D-ACBE6096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1CBA6-B44E-0347-9D64-5B6B680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46AA-925E-C541-B8EF-14C23AE6C4F0}" type="datetime1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2C07C-4EBA-8347-894A-C9383D5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CFB07-6873-5748-BA9E-0178A3B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65CE-4F1E-7E41-A0E6-9CC1CE04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584E2-0CD3-4F45-9D6F-2A2231C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F85-66BE-D24D-8832-09C13C03C395}" type="datetime1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411DD-F924-0542-AE64-D44F76B5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1CBFB-34F6-9345-BE6A-9D165FB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928E9-CEC8-104E-860C-A2ABCE18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219-C9BD-4841-8D5F-A118E51A0E3B}" type="datetime1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2527-261C-6847-B0C3-1C15C4B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CC3C-CBE3-A944-BC1A-AB2991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645-6B4F-2A4D-B73B-FA4E07E0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92A5-11F8-244C-B618-E735113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67FE9-7C82-0D41-92E6-18212388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9117-BAE5-A14B-8890-6DD1A98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361B-6786-E448-9BD9-FE89B05EACA7}" type="datetime1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2F66-E906-734D-9091-B2D5F33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37A9-4EEE-E04C-9767-F7A5BE3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D34-BD42-D241-B601-3F5BBF5D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A5C1C-A0E8-E84C-8591-CFEFF878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D96C-DD9C-C642-8AAA-86C3A048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8FE1-A74E-B843-B97E-28AF8585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D512-2747-B84F-AC44-C8A8C4630D9F}" type="datetime1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BA00-168D-DC47-BB49-C1FB133E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7569-43C8-1845-9077-E99EB83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D9B7-4B63-7644-9300-F792449B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CDF7-F0F2-3541-BE0D-8F2EED10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0A34-73CA-C94B-842D-53823DB45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3E9FDE67-C54A-BC4C-843D-24450B2E3532}" type="datetime1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C1B6-21E2-0D44-97AF-42139818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6157-8E4A-4A4F-A9B8-DF15001C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F6A08D0B-5F3B-C54F-B53D-8FAFFA46F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4212-87DA-1446-A0B8-C231244C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 </a:t>
            </a:r>
            <a:r>
              <a:rPr lang="en-US" dirty="0"/>
              <a:t>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27D0D-9359-594A-9C42-D51D4D05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August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1A5E-C455-0949-9ED9-EB204AD7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AEBF-32E0-0546-BBD2-6490C5D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A0DD3-3DB5-7449-B395-505ED1EBD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B44D-0972-5242-87F7-23E3290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25AF8-FD21-D84A-A673-E3960434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9C232-8C68-E541-B9C9-2B065B45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F6FE-5C6B-2248-BC82-CD9FDED1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Manuscript Figures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54BB-FE5B-004E-8CB7-0640C15D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E034-B0F9-D840-AD8D-A21F981A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90DD4-5E45-F24B-B52C-51AD5AA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14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Office Theme</vt:lpstr>
      <vt:lpstr>Science update</vt:lpstr>
      <vt:lpstr>Capacity plot</vt:lpstr>
      <vt:lpstr>PowerPoint Presentation</vt:lpstr>
      <vt:lpstr>Manuscript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18</cp:revision>
  <dcterms:created xsi:type="dcterms:W3CDTF">2021-08-23T13:59:18Z</dcterms:created>
  <dcterms:modified xsi:type="dcterms:W3CDTF">2021-08-24T14:27:43Z</dcterms:modified>
</cp:coreProperties>
</file>