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927D-02DA-EE4F-8214-6E7EC1662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DD767-9C58-FC40-A792-B99EA6969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7BFB-D3C8-484E-87B5-4D9BB9B0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728D-6124-754C-8EAA-69E051B7420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24762-6B46-5743-87C5-86EEAACD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04D3B-E910-564E-970E-12BD011F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5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917B-92EA-0147-92CD-DDF4143B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8E595-4981-424B-B611-E57A91EAD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89112-8DA1-5046-B721-4E010CB4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728D-6124-754C-8EAA-69E051B7420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F2AFD-5BDF-164A-A2E6-C2C5C101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CD1F0-6008-3C49-8CFA-0B4C7686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A28A6-6388-234B-9AB8-05668DD17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4EADF-B459-7844-88EE-4A9C7BC1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C95A-E0F7-F643-A9D0-0885B869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728D-6124-754C-8EAA-69E051B7420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0E529-BDDA-C64F-8014-C196E533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86BD6-EA80-9241-8505-A3948347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4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C040-8F50-F149-AF38-B4AE2C87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EF61-23DA-E743-BCF2-551AEF384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24CB-E299-284C-B77D-6FFFBA8E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728D-6124-754C-8EAA-69E051B7420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4EF8F-A269-B141-B8F5-4FF5569C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69F3-7FEC-754D-9D03-F47D004F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3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10B0-6AA1-D34E-AD67-EC19875A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AACDB-42CA-7647-B2DB-0C73724AA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C7734-A784-4145-AE9C-3A9A33BB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728D-6124-754C-8EAA-69E051B7420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862DE-5CA9-A04B-B7C3-A0C150BB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6F0AB-6F40-5441-98E8-2C78BA83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7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F65C-3EC8-DD4E-8A25-34558D6E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29C70-07B5-DE43-8B1A-999DF5C10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F2A8A-4118-8D49-B5B5-BF0398E94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3505E-B4A0-1B4E-A25C-7AE98D0A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728D-6124-754C-8EAA-69E051B7420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EDDC4-6744-D845-A1D8-4A09F537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30D88-0A96-0B47-890E-58284C98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2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F296-CDA1-7348-B0BE-EF98806F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55CB3-3891-FB41-9319-86A7C8E61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7A256-A889-A345-991D-956A677F5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E3954-E9AB-B643-A313-2D7EAE368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619196-D31D-0544-9F7D-ACBE6096E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1CBA6-B44E-0347-9D64-5B6B680E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728D-6124-754C-8EAA-69E051B7420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2C07C-4EBA-8347-894A-C9383D54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CFB07-6873-5748-BA9E-0178A3B5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6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65CE-4F1E-7E41-A0E6-9CC1CE04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584E2-0CD3-4F45-9D6F-2A2231C7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728D-6124-754C-8EAA-69E051B7420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411DD-F924-0542-AE64-D44F76B5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1CBFB-34F6-9345-BE6A-9D165FBE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8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928E9-CEC8-104E-860C-A2ABCE18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728D-6124-754C-8EAA-69E051B7420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82527-261C-6847-B0C3-1C15C4BF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9CC3C-CBE3-A944-BC1A-AB29915B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2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C645-6B4F-2A4D-B73B-FA4E07E0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092A5-11F8-244C-B618-E7351134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67FE9-7C82-0D41-92E6-182123885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D9117-BAE5-A14B-8890-6DD1A989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728D-6124-754C-8EAA-69E051B7420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52F66-E906-734D-9091-B2D5F336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C37A9-4EEE-E04C-9767-F7A5BE3C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5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5D34-BD42-D241-B601-3F5BBF5D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A5C1C-A0E8-E84C-8591-CFEFF8781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4D96C-DD9C-C642-8AAA-86C3A0486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18FE1-A74E-B843-B97E-28AF8585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6728D-6124-754C-8EAA-69E051B7420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8BA00-168D-DC47-BB49-C1FB133E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7569-43C8-1845-9077-E99EB830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8D0B-5F3B-C54F-B53D-8FAFFA46F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8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9D9B7-4B63-7644-9300-F792449B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2CDF7-F0F2-3541-BE0D-8F2EED103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20A34-73CA-C94B-842D-53823DB45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63D6728D-6124-754C-8EAA-69E051B74207}" type="datetimeFigureOut">
              <a:rPr lang="en-US" smtClean="0"/>
              <a:pPr/>
              <a:t>8/23/21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3C1B6-21E2-0D44-97AF-421398188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56157-8E4A-4A4F-A9B8-DF15001C5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F6A08D0B-5F3B-C54F-B53D-8FAFFA46F1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2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4212-87DA-1446-A0B8-C231244CE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Science </a:t>
            </a:r>
            <a:r>
              <a:rPr lang="en-US" dirty="0"/>
              <a:t>update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27D0D-9359-594A-9C42-D51D4D056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23 August, 2021</a:t>
            </a:r>
          </a:p>
        </p:txBody>
      </p:sp>
    </p:spTree>
    <p:extLst>
      <p:ext uri="{BB962C8B-B14F-4D97-AF65-F5344CB8AC3E}">
        <p14:creationId xmlns:p14="http://schemas.microsoft.com/office/powerpoint/2010/main" val="259195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3ACEF0-28E9-B946-8DD7-614352C02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600"/>
            <a:ext cx="9601200" cy="6400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7043CE-A255-8445-B066-6224964F99F6}"/>
              </a:ext>
            </a:extLst>
          </p:cNvPr>
          <p:cNvSpPr/>
          <p:nvPr/>
        </p:nvSpPr>
        <p:spPr>
          <a:xfrm>
            <a:off x="10047514" y="0"/>
            <a:ext cx="2144486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PRODUCTION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7A77E1-3CE9-A747-A764-3DC8CB44A0F8}"/>
              </a:ext>
            </a:extLst>
          </p:cNvPr>
          <p:cNvSpPr/>
          <p:nvPr/>
        </p:nvSpPr>
        <p:spPr>
          <a:xfrm>
            <a:off x="0" y="0"/>
            <a:ext cx="2144486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Early Lockdown</a:t>
            </a:r>
          </a:p>
        </p:txBody>
      </p:sp>
    </p:spTree>
    <p:extLst>
      <p:ext uri="{BB962C8B-B14F-4D97-AF65-F5344CB8AC3E}">
        <p14:creationId xmlns:p14="http://schemas.microsoft.com/office/powerpoint/2010/main" val="78786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48AFB1-839F-B445-A26A-E5F8DD42A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600"/>
            <a:ext cx="9601200" cy="6400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9C17D0-A238-B647-A1FC-105016BEA069}"/>
              </a:ext>
            </a:extLst>
          </p:cNvPr>
          <p:cNvSpPr/>
          <p:nvPr/>
        </p:nvSpPr>
        <p:spPr>
          <a:xfrm>
            <a:off x="10047514" y="0"/>
            <a:ext cx="2144486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PRODUCTION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7B9AA5-12F0-754A-901A-4A6AAB2C0E91}"/>
              </a:ext>
            </a:extLst>
          </p:cNvPr>
          <p:cNvSpPr/>
          <p:nvPr/>
        </p:nvSpPr>
        <p:spPr>
          <a:xfrm>
            <a:off x="0" y="0"/>
            <a:ext cx="2144486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Early Lockdown</a:t>
            </a:r>
          </a:p>
        </p:txBody>
      </p:sp>
    </p:spTree>
    <p:extLst>
      <p:ext uri="{BB962C8B-B14F-4D97-AF65-F5344CB8AC3E}">
        <p14:creationId xmlns:p14="http://schemas.microsoft.com/office/powerpoint/2010/main" val="138430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A849D2-3F5D-6543-9E3E-38156FD59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600"/>
            <a:ext cx="9601200" cy="6400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932923-A55E-BC42-9935-9767A38F1045}"/>
              </a:ext>
            </a:extLst>
          </p:cNvPr>
          <p:cNvSpPr/>
          <p:nvPr/>
        </p:nvSpPr>
        <p:spPr>
          <a:xfrm>
            <a:off x="10047514" y="0"/>
            <a:ext cx="2144486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PRODUCTION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13609-836A-2B44-8CB3-8B886C3ECF76}"/>
              </a:ext>
            </a:extLst>
          </p:cNvPr>
          <p:cNvSpPr/>
          <p:nvPr/>
        </p:nvSpPr>
        <p:spPr>
          <a:xfrm>
            <a:off x="0" y="0"/>
            <a:ext cx="2144486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Early Intervention</a:t>
            </a:r>
          </a:p>
        </p:txBody>
      </p:sp>
    </p:spTree>
    <p:extLst>
      <p:ext uri="{BB962C8B-B14F-4D97-AF65-F5344CB8AC3E}">
        <p14:creationId xmlns:p14="http://schemas.microsoft.com/office/powerpoint/2010/main" val="314825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B2E34-E280-C449-945B-21AE8CCF9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600"/>
            <a:ext cx="9601200" cy="6400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1A30ACF-4564-D048-B491-09501929CBCF}"/>
              </a:ext>
            </a:extLst>
          </p:cNvPr>
          <p:cNvSpPr/>
          <p:nvPr/>
        </p:nvSpPr>
        <p:spPr>
          <a:xfrm>
            <a:off x="10047514" y="0"/>
            <a:ext cx="2144486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PRODUCTION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3AF58-E49A-4B41-B6F9-0B2D6D3E3B81}"/>
              </a:ext>
            </a:extLst>
          </p:cNvPr>
          <p:cNvSpPr/>
          <p:nvPr/>
        </p:nvSpPr>
        <p:spPr>
          <a:xfrm>
            <a:off x="0" y="0"/>
            <a:ext cx="2144486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Lato" panose="020F0502020204030203" pitchFamily="34" charset="77"/>
              </a:rPr>
              <a:t>Length of lockdown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CE2501-7773-0640-A344-1C6DE9F986C5}"/>
              </a:ext>
            </a:extLst>
          </p:cNvPr>
          <p:cNvSpPr txBox="1"/>
          <p:nvPr/>
        </p:nvSpPr>
        <p:spPr>
          <a:xfrm>
            <a:off x="0" y="609600"/>
            <a:ext cx="214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Lato" panose="020F0502020204030203" pitchFamily="34" charset="77"/>
              </a:rPr>
              <a:t>April 15 start</a:t>
            </a:r>
          </a:p>
        </p:txBody>
      </p:sp>
    </p:spTree>
    <p:extLst>
      <p:ext uri="{BB962C8B-B14F-4D97-AF65-F5344CB8AC3E}">
        <p14:creationId xmlns:p14="http://schemas.microsoft.com/office/powerpoint/2010/main" val="161760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191DD22-9CF3-B34C-99E8-4DCBFB347489}"/>
              </a:ext>
            </a:extLst>
          </p:cNvPr>
          <p:cNvGraphicFramePr>
            <a:graphicFrameLocks noGrp="1"/>
          </p:cNvGraphicFramePr>
          <p:nvPr/>
        </p:nvGraphicFramePr>
        <p:xfrm>
          <a:off x="322521" y="1821357"/>
          <a:ext cx="11546957" cy="384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5553">
                  <a:extLst>
                    <a:ext uri="{9D8B030D-6E8A-4147-A177-3AD203B41FA5}">
                      <a16:colId xmlns:a16="http://schemas.microsoft.com/office/drawing/2014/main" val="1869226356"/>
                    </a:ext>
                  </a:extLst>
                </a:gridCol>
                <a:gridCol w="1812851">
                  <a:extLst>
                    <a:ext uri="{9D8B030D-6E8A-4147-A177-3AD203B41FA5}">
                      <a16:colId xmlns:a16="http://schemas.microsoft.com/office/drawing/2014/main" val="2726521997"/>
                    </a:ext>
                  </a:extLst>
                </a:gridCol>
                <a:gridCol w="1812851">
                  <a:extLst>
                    <a:ext uri="{9D8B030D-6E8A-4147-A177-3AD203B41FA5}">
                      <a16:colId xmlns:a16="http://schemas.microsoft.com/office/drawing/2014/main" val="830396730"/>
                    </a:ext>
                  </a:extLst>
                </a:gridCol>
                <a:gridCol w="1812851">
                  <a:extLst>
                    <a:ext uri="{9D8B030D-6E8A-4147-A177-3AD203B41FA5}">
                      <a16:colId xmlns:a16="http://schemas.microsoft.com/office/drawing/2014/main" val="1267069707"/>
                    </a:ext>
                  </a:extLst>
                </a:gridCol>
                <a:gridCol w="1812851">
                  <a:extLst>
                    <a:ext uri="{9D8B030D-6E8A-4147-A177-3AD203B41FA5}">
                      <a16:colId xmlns:a16="http://schemas.microsoft.com/office/drawing/2014/main" val="592004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600">
                        <a:latin typeface="Lato" panose="020F050202020403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Lato" panose="020F0502020204030203" pitchFamily="34" charset="77"/>
                        </a:rPr>
                        <a:t>Data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Lato" panose="020F0502020204030203" pitchFamily="34" charset="77"/>
                        </a:rPr>
                        <a:t>Pi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Lato" panose="020F0502020204030203" pitchFamily="34" charset="77"/>
                        </a:rPr>
                        <a:t>Test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Lato" panose="020F0502020204030203" pitchFamily="34" charset="77"/>
                        </a:rPr>
                        <a:t>Prod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339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>
                          <a:latin typeface="Lato" panose="020F0502020204030203" pitchFamily="34" charset="77"/>
                        </a:rPr>
                        <a:t>Early lockdown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🟢</a:t>
                      </a:r>
                      <a:endParaRPr lang="en-US" sz="3600" dirty="0">
                        <a:latin typeface="Lato" panose="020F0502020204030203" pitchFamily="34" charset="7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🟢🟢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🟢🟢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🟢🟢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7965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>
                          <a:latin typeface="Lato" panose="020F0502020204030203" pitchFamily="34" charset="77"/>
                        </a:rPr>
                        <a:t>Early intervention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🟢</a:t>
                      </a:r>
                      <a:endParaRPr lang="en-US" sz="3600" dirty="0">
                        <a:latin typeface="Lato" panose="020F050202020403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Lato" panose="020F0502020204030203" pitchFamily="34" charset="77"/>
                        </a:rPr>
                        <a:t>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07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b="1" dirty="0">
                          <a:latin typeface="Lato" panose="020F0502020204030203" pitchFamily="34" charset="77"/>
                        </a:rPr>
                        <a:t>Length of lockdown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latin typeface="Lato" panose="020F050202020403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latin typeface="Lato" panose="020F050202020403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latin typeface="Lato" panose="020F050202020403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>
                        <a:latin typeface="Lato" panose="020F050202020403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59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3600" b="0" dirty="0">
                          <a:latin typeface="Lato" panose="020F0502020204030203" pitchFamily="34" charset="77"/>
                        </a:rPr>
                        <a:t>March 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🟢</a:t>
                      </a:r>
                      <a:endParaRPr lang="en-US" sz="3600" dirty="0">
                        <a:latin typeface="Lato" panose="020F050202020403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Lato" panose="020F0502020204030203" pitchFamily="34" charset="77"/>
                        </a:rPr>
                        <a:t>🏃🏃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46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3600" b="0" dirty="0">
                          <a:latin typeface="Lato" panose="020F0502020204030203" pitchFamily="34" charset="77"/>
                        </a:rPr>
                        <a:t>April 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🟢</a:t>
                      </a:r>
                      <a:endParaRPr lang="en-US" sz="3600" dirty="0">
                        <a:latin typeface="Lato" panose="020F050202020403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Lato" panose="020F0502020204030203" pitchFamily="34" charset="77"/>
                        </a:rPr>
                        <a:t>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latin typeface="Lato" panose="020F0502020204030203" pitchFamily="34" charset="77"/>
                        </a:rPr>
                        <a:t>🏃🟢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274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52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Lato</vt:lpstr>
      <vt:lpstr>Office Theme</vt:lpstr>
      <vt:lpstr>Science update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Salvatore, Maxwell</dc:creator>
  <cp:lastModifiedBy>Salvatore, Maxwell</cp:lastModifiedBy>
  <cp:revision>2</cp:revision>
  <dcterms:created xsi:type="dcterms:W3CDTF">2021-08-23T13:59:18Z</dcterms:created>
  <dcterms:modified xsi:type="dcterms:W3CDTF">2021-08-23T16:43:30Z</dcterms:modified>
</cp:coreProperties>
</file>