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836712"/>
            <a:ext cx="6336704" cy="168525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dirty="0" smtClean="0">
                <a:latin typeface="Old English Text MT" panose="03040902040508030806" pitchFamily="66" charset="0"/>
              </a:rPr>
              <a:t>Fallen Heroes</a:t>
            </a:r>
            <a:br>
              <a:rPr lang="fr-FR" dirty="0" smtClean="0">
                <a:latin typeface="Old English Text MT" panose="03040902040508030806" pitchFamily="66" charset="0"/>
              </a:rPr>
            </a:br>
            <a:r>
              <a:rPr lang="fr-FR" sz="3600" dirty="0" smtClean="0">
                <a:latin typeface="Old English Text MT" panose="03040902040508030806" pitchFamily="66" charset="0"/>
              </a:rPr>
              <a:t>The </a:t>
            </a:r>
            <a:r>
              <a:rPr lang="fr-FR" sz="3600" dirty="0" err="1" smtClean="0">
                <a:latin typeface="Old English Text MT" panose="03040902040508030806" pitchFamily="66" charset="0"/>
              </a:rPr>
              <a:t>Blood’s</a:t>
            </a:r>
            <a:r>
              <a:rPr lang="fr-FR" sz="3600" dirty="0" smtClean="0">
                <a:latin typeface="Old English Text MT" panose="03040902040508030806" pitchFamily="66" charset="0"/>
              </a:rPr>
              <a:t> Revenge</a:t>
            </a:r>
            <a:endParaRPr lang="fr-FR" sz="3600" dirty="0">
              <a:latin typeface="Old English Text MT" panose="03040902040508030806" pitchFamily="66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2924944"/>
            <a:ext cx="5760640" cy="1521296"/>
          </a:xfrm>
        </p:spPr>
        <p:txBody>
          <a:bodyPr>
            <a:normAutofit/>
          </a:bodyPr>
          <a:lstStyle/>
          <a:p>
            <a:r>
              <a:rPr lang="fr-FR" sz="1600" dirty="0" smtClean="0"/>
              <a:t>Gaëtan CHAMBOUVET-LAURICELLA		</a:t>
            </a:r>
            <a:r>
              <a:rPr lang="fr-FR" b="1" dirty="0" smtClean="0"/>
              <a:t>Groupe 6</a:t>
            </a:r>
            <a:endParaRPr lang="fr-FR" sz="1600" b="1" dirty="0" smtClean="0"/>
          </a:p>
          <a:p>
            <a:r>
              <a:rPr lang="fr-FR" sz="1600" dirty="0" smtClean="0"/>
              <a:t>Max SANFILIPPO</a:t>
            </a:r>
          </a:p>
          <a:p>
            <a:r>
              <a:rPr lang="fr-FR" sz="1600" dirty="0" smtClean="0"/>
              <a:t>Enzo MUHLINGHAUS			</a:t>
            </a:r>
          </a:p>
          <a:p>
            <a:r>
              <a:rPr lang="fr-FR" sz="1600" dirty="0" smtClean="0"/>
              <a:t>Tanguy MAQUINGHEN</a:t>
            </a:r>
            <a:endParaRPr lang="fr-FR" sz="1600" dirty="0"/>
          </a:p>
        </p:txBody>
      </p:sp>
      <p:pic>
        <p:nvPicPr>
          <p:cNvPr id="1028" name="Picture 4" descr="C:\Users\Enzo\Dropbox\Fallen Heroes\Ressources graphiques\Cartes finies\Invocations\Farfadet couteli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348" y="4024067"/>
            <a:ext cx="1872208" cy="261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Enzo\Dropbox\Fallen Heroes\Ressources graphiques\Cartes finies\Invocations\Magicien arcaniqu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024067"/>
            <a:ext cx="1870269" cy="260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06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0"/>
            <a:ext cx="7620000" cy="1143000"/>
          </a:xfrm>
        </p:spPr>
        <p:txBody>
          <a:bodyPr/>
          <a:lstStyle/>
          <a:p>
            <a:r>
              <a:rPr lang="fr-FR" dirty="0" smtClean="0"/>
              <a:t>Diagramme des use cases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39" y="980729"/>
            <a:ext cx="7199524" cy="5291484"/>
          </a:xfrm>
        </p:spPr>
      </p:pic>
    </p:spTree>
    <p:extLst>
      <p:ext uri="{BB962C8B-B14F-4D97-AF65-F5344CB8AC3E}">
        <p14:creationId xmlns:p14="http://schemas.microsoft.com/office/powerpoint/2010/main" val="26598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-243408"/>
            <a:ext cx="7620000" cy="1143000"/>
          </a:xfrm>
        </p:spPr>
        <p:txBody>
          <a:bodyPr/>
          <a:lstStyle/>
          <a:p>
            <a:pPr algn="ctr"/>
            <a:r>
              <a:rPr lang="fr-FR" dirty="0" smtClean="0"/>
              <a:t>Diagramme de classes</a:t>
            </a:r>
            <a:endParaRPr lang="fr-FR" dirty="0"/>
          </a:p>
        </p:txBody>
      </p:sp>
      <p:pic>
        <p:nvPicPr>
          <p:cNvPr id="1026" name="Picture 2" descr="F:\Classe 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764704"/>
            <a:ext cx="5132358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40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</TotalTime>
  <Words>11</Words>
  <Application>Microsoft Office PowerPoint</Application>
  <PresentationFormat>Affichage à l'écran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Contiguïté</vt:lpstr>
      <vt:lpstr>Fallen Heroes The Blood’s Revenge</vt:lpstr>
      <vt:lpstr>Diagramme des use cases</vt:lpstr>
      <vt:lpstr>Diagramme de classes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Enzo</cp:lastModifiedBy>
  <cp:revision>9</cp:revision>
  <dcterms:modified xsi:type="dcterms:W3CDTF">2015-04-07T19:25:38Z</dcterms:modified>
</cp:coreProperties>
</file>