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1738604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91738604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1738604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1738604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Vector Search using Open AI Embeddings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Addition Keyword search to utilize all the data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Reranking of retrieved documents</a:t>
            </a:r>
            <a:endParaRPr sz="1800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de" sz="1800">
                <a:solidFill>
                  <a:srgbClr val="595959"/>
                </a:solidFill>
              </a:rPr>
              <a:t>Interactive Querying with an Agent</a:t>
            </a:r>
            <a:endParaRPr sz="1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91738604d_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91738604d_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91738604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91738604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91738604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91738604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1738604d_3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1738604d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91738604d_3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91738604d_3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91738604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91738604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4800"/>
              <a:t>Gieni Lookup Bot</a:t>
            </a:r>
            <a:endParaRPr sz="48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8520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Orderfox Challenge Datathon 2025</a:t>
            </a:r>
            <a:br>
              <a:rPr lang="de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2098"/>
              <a:t>Hanno Hiss, Philippe Zwick, Laurenz Zehetner, Maximilian Scheidl</a:t>
            </a:r>
            <a:endParaRPr sz="2098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Data Preprocessing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311700" y="1677775"/>
            <a:ext cx="7805700" cy="28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13.000+ Websites each containing 58 subpages on average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Identified Problems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CSS files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Duplicated pages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Images and Video embedded as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Redundant text (Imprint is on every page)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Solution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Removing CSS files reduced around 10% of redundant text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Cutting all pages which have more than 50.000 Characters to </a:t>
            </a:r>
            <a:r>
              <a:rPr lang="de"/>
              <a:t>avoid</a:t>
            </a:r>
            <a:r>
              <a:rPr lang="de"/>
              <a:t> images in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025" y="0"/>
            <a:ext cx="75139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Workflow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de"/>
              <a:t>Add API Key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444" y="1112275"/>
            <a:ext cx="7803000" cy="3749100"/>
          </a:xfrm>
          <a:prstGeom prst="roundRect">
            <a:avLst>
              <a:gd fmla="val 805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2. Greet Politely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0825" y="1017725"/>
            <a:ext cx="6422400" cy="3821100"/>
          </a:xfrm>
          <a:prstGeom prst="roundRect">
            <a:avLst>
              <a:gd fmla="val 9725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3. Ask your Questions</a:t>
            </a: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25871" l="0" r="0" t="0"/>
          <a:stretch/>
        </p:blipFill>
        <p:spPr>
          <a:xfrm>
            <a:off x="1653993" y="1017725"/>
            <a:ext cx="5835900" cy="4125900"/>
          </a:xfrm>
          <a:prstGeom prst="roundRect">
            <a:avLst>
              <a:gd fmla="val 972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4. Don’t forget to say Thank You (once)</a:t>
            </a:r>
            <a:endParaRPr/>
          </a:p>
        </p:txBody>
      </p:sp>
      <p:pic>
        <p:nvPicPr>
          <p:cNvPr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73364"/>
          <a:stretch/>
        </p:blipFill>
        <p:spPr>
          <a:xfrm>
            <a:off x="837750" y="2024151"/>
            <a:ext cx="7468500" cy="1896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87725" y="4524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Future Ideas</a:t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311700" y="1715125"/>
            <a:ext cx="8145300" cy="28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Active Fine-Tuning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de" sz="1300"/>
              <a:t>To better address the relevance problem, one can use test time fine tuning to optimize information gain about the query rather then naive similarity search.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Utilize the whole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Either embed all with Open AI and wait for some days or use smaller models for faster ingestion at the cost of retrieval accuracy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Metadata Extraction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Using LLMs to scrape structured metadata from all pages to further improve retrieval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More  Data Cleaning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de"/>
              <a:t>Removing redundant text or summarize pages to their main contents to reduce noise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