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59" d="100"/>
          <a:sy n="59" d="100"/>
        </p:scale>
        <p:origin x="80" y="23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C20B4-9B5C-40B2-AC40-57822AB9F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FAF082-29C2-42DF-89D6-EAF76156C1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BFBC2-11A4-411A-8D76-27295C40D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62BD-3564-453F-BCA2-A2177989CBD8}" type="datetimeFigureOut">
              <a:rPr lang="en-US" smtClean="0"/>
              <a:t>8/11/21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ED2AB-5AEB-4D3B-8814-B2A68D0D7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44346-70A5-40ED-9DE4-157B8D337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F11E8-3238-4439-BB29-208F12345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356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62141-866E-426D-871F-46B788F35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3748FC-2681-40CD-9822-D3D577797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D6A9B-9B07-455B-8DDF-DA06DE8C3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62BD-3564-453F-BCA2-A2177989CBD8}" type="datetimeFigureOut">
              <a:rPr lang="en-US" smtClean="0"/>
              <a:t>8/11/21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1F828-4413-4073-98F5-0ED480023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7FCAD-7235-4FEA-961E-9B6CA8A80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F11E8-3238-4439-BB29-208F12345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7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99C08C-2C3C-4B56-8334-4797146FCA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52E7C3-7759-433A-819B-58465FF90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2A516-2F3E-4A83-B02C-0EF4F21AA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62BD-3564-453F-BCA2-A2177989CBD8}" type="datetimeFigureOut">
              <a:rPr lang="en-US" smtClean="0"/>
              <a:t>8/11/21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0C239-9898-43F7-B739-ED093EC4D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1C71F-3A09-40DE-8676-E538D0EB3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F11E8-3238-4439-BB29-208F12345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620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3A672-012D-40FE-8BCE-4B97B69F7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3C64E-8BD4-40CF-BE3E-A79C926C6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FFD63-4F3C-4201-B4D4-8AC8809C2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62BD-3564-453F-BCA2-A2177989CBD8}" type="datetimeFigureOut">
              <a:rPr lang="en-US" smtClean="0"/>
              <a:t>8/11/21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41462-D36F-45E0-B109-2A83EA807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72F43-B2DD-4816-A7E2-27885B785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F11E8-3238-4439-BB29-208F12345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1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088A1-04B0-49F5-BD2C-21644FB6D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43A17-025B-45F3-B6AA-BC17640B8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E7A08-7AF3-442B-88AC-67A7BAC98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62BD-3564-453F-BCA2-A2177989CBD8}" type="datetimeFigureOut">
              <a:rPr lang="en-US" smtClean="0"/>
              <a:t>8/11/21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31093-FB37-4E32-800D-F2AA8E6AA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39BF8-BFFC-4158-A672-2E0FBBE6A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F11E8-3238-4439-BB29-208F12345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3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C4C8B-044F-4B9C-9796-00CEC3EE3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6DCD4-54CA-40D1-84C2-63AB593A71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DDB6F8-F31A-41AE-BABB-12D0A00F0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AFA67F-1CC8-4FF6-ACB7-693FF55A4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62BD-3564-453F-BCA2-A2177989CBD8}" type="datetimeFigureOut">
              <a:rPr lang="en-US" smtClean="0"/>
              <a:t>8/11/21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48E063-349A-45D1-9A43-EA0C8408B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1B5F6A-53B2-4859-A6ED-71D605411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F11E8-3238-4439-BB29-208F12345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46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1238C-FAF3-4849-AFF8-A2BEBB978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23F3E-6771-4AF4-9E7C-5FC88D9C3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7F9C8-2412-49CC-9FB9-FC2B2A2D7D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46B16F-FAB1-4146-A953-24F1029D4C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30C561-8D3D-451E-A4BE-9162EC108C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C80094-BE0C-4D13-B2DC-54424606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62BD-3564-453F-BCA2-A2177989CBD8}" type="datetimeFigureOut">
              <a:rPr lang="en-US" smtClean="0"/>
              <a:t>8/11/21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08198D-EF4B-4C5B-AB69-A951147D5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DEC820-7F56-4CBD-A706-668ABF646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F11E8-3238-4439-BB29-208F12345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481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F430A-410D-49E4-A84A-0A9A7FBE1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932D82-ABDF-4AAA-97BE-5DC9F9513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62BD-3564-453F-BCA2-A2177989CBD8}" type="datetimeFigureOut">
              <a:rPr lang="en-US" smtClean="0"/>
              <a:t>8/11/21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456F6B-93A1-4AF9-80EE-112BFA105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E02DB3-D56A-49F6-A6AC-D52604DF4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F11E8-3238-4439-BB29-208F12345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179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40C774-041A-40E0-B1A1-BBA9FB329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62BD-3564-453F-BCA2-A2177989CBD8}" type="datetimeFigureOut">
              <a:rPr lang="en-US" smtClean="0"/>
              <a:t>8/11/21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F5BF28-45AD-423F-8A74-3789133D0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748A65-418A-4031-860E-4798C9CAB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F11E8-3238-4439-BB29-208F12345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953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D4F25-843B-4D73-8EE6-35E19BC73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ECA17-8037-4EF1-83B4-0B3F0ADE6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6BF14-DB9B-4956-A63C-402B254874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E769ED-54EE-468C-8E1A-D9BBF365D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62BD-3564-453F-BCA2-A2177989CBD8}" type="datetimeFigureOut">
              <a:rPr lang="en-US" smtClean="0"/>
              <a:t>8/11/21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CF3E91-C387-4D45-9C3A-DFF4E8015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2B3995-FCAA-43D3-BE96-4DC72A479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F11E8-3238-4439-BB29-208F12345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54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80192-9B2D-42EF-AFBD-A1451D83B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BBEEEB-B9FC-4836-9FFF-F4DFB93E4A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4F4D85-1995-468A-836E-7BFD76ADB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532CD1-0C00-41D5-A47F-DBC652BB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62BD-3564-453F-BCA2-A2177989CBD8}" type="datetimeFigureOut">
              <a:rPr lang="en-US" smtClean="0"/>
              <a:t>8/11/21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F30465-43B7-40AE-9770-D9FA834E3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9236C-9D9F-49E7-9BF5-2D1F9564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F11E8-3238-4439-BB29-208F12345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817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2505F3-E166-4C2C-B0B9-099867D46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2D4EC-A63D-4835-B4A4-B0DBDE358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35A98-52D1-4DD8-BBF5-6F0DB9A2AB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C62BD-3564-453F-BCA2-A2177989CBD8}" type="datetimeFigureOut">
              <a:rPr lang="en-US" smtClean="0"/>
              <a:t>8/11/21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C46BE-97B9-48C4-B2E8-AAA302F6AC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1FDA5-647E-481E-9744-4867DE9F64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F11E8-3238-4439-BB29-208F12345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838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28F9D912-2081-42E6-A157-F95D7E1F72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1" r="7601" b="7635"/>
          <a:stretch/>
        </p:blipFill>
        <p:spPr>
          <a:xfrm>
            <a:off x="2913570" y="851745"/>
            <a:ext cx="3395134" cy="40979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962577-897B-495F-B303-06261BAFE351}"/>
              </a:ext>
            </a:extLst>
          </p:cNvPr>
          <p:cNvSpPr txBox="1"/>
          <p:nvPr/>
        </p:nvSpPr>
        <p:spPr>
          <a:xfrm>
            <a:off x="4122518" y="4843487"/>
            <a:ext cx="2367443" cy="477054"/>
          </a:xfrm>
          <a:prstGeom prst="rect">
            <a:avLst/>
          </a:prstGeom>
          <a:solidFill>
            <a:schemeClr val="bg1">
              <a:alpha val="1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500" dirty="0"/>
              <a:t>Photoconversion</a:t>
            </a:r>
          </a:p>
        </p:txBody>
      </p:sp>
    </p:spTree>
    <p:extLst>
      <p:ext uri="{BB962C8B-B14F-4D97-AF65-F5344CB8AC3E}">
        <p14:creationId xmlns:p14="http://schemas.microsoft.com/office/powerpoint/2010/main" val="3432018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Schelski</dc:creator>
  <cp:lastModifiedBy>Max Schelski</cp:lastModifiedBy>
  <cp:revision>6</cp:revision>
  <dcterms:created xsi:type="dcterms:W3CDTF">2021-08-11T16:22:17Z</dcterms:created>
  <dcterms:modified xsi:type="dcterms:W3CDTF">2021-08-11T16:29:41Z</dcterms:modified>
</cp:coreProperties>
</file>