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1F01-FA64-4740-B5F0-1561FE95A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480D6-3A3A-40C8-876E-F1101B947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7606-4235-4ED1-9812-CFEFE7FB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D886-5BB1-4B3E-B97D-1522746EDC5D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E2488-523F-42F5-B536-60A8C29F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A8B0D-8175-4FE3-BA4D-0AE50D55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7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B329-2941-497D-8CC3-8800EFAD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3F3A9-80CE-4231-A318-6B5CC2C19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B5E06-F985-455F-9CEA-8272FEB2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D886-5BB1-4B3E-B97D-1522746EDC5D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39C-F7D0-4C66-B209-60EC3084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FE44-D7B5-45D3-BEA9-63E9F9BE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C77AA-AD21-4E21-A002-285984A7C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112D7-83D2-4931-8D8D-6BAAFF97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88881-E72C-4112-BF48-084C4DC0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D886-5BB1-4B3E-B97D-1522746EDC5D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BE67A-8C87-45D7-8B8D-63456541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813AC-5B42-4C8C-A940-546104A8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6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4A15-CDC6-4439-9EFA-D674C8FC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AB77-36B5-4931-8160-51937FED3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B28E6-6B82-4D8A-86EF-C51BD2CF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D886-5BB1-4B3E-B97D-1522746EDC5D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93AE-2902-430A-AF51-58DD7CA0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BBF7A-BEE8-4E27-9E86-5E7EB6C0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1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BF6E-F7E9-472E-97DA-121BAB01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0EB1B-F7F6-4564-8EA7-EF578B84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93118-5586-4EB6-A6FB-873D56FC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D886-5BB1-4B3E-B97D-1522746EDC5D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B0176-3E25-4642-BF3A-E7C9359F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6FEF4-C1C6-462C-897F-A3A23636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FE72-652A-4A8F-BBB9-F1320C23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83AE2-BE6E-48C6-8BCD-579C45917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DEA2F-0335-4F7D-8ED1-E8127EAB8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7FB58-76FE-4B39-92B0-7E904C4B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D886-5BB1-4B3E-B97D-1522746EDC5D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2BE6-C136-4CC0-A017-D56AF759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59404-C475-44A7-9E66-7A12AD12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4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D6CA-A8E7-4151-BFE3-32CA4676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D6DD6-8192-45A6-BE23-240DCA173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96A13-E13B-4859-AB3D-D3926E45E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9247B-FBD6-4F75-96C7-D1EEDCC77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5EC36-316A-466F-9E3C-882550046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27B39-4718-416A-8C7E-CA15ED88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D886-5BB1-4B3E-B97D-1522746EDC5D}" type="datetimeFigureOut">
              <a:rPr lang="en-US" smtClean="0"/>
              <a:t>8/22/21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C3540-71A5-4C86-AA89-ECBC87E6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D6673-2A77-498C-8258-70660F6C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2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41F4-A704-498F-947B-597DF705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6F87B-3C2E-4E64-B5AD-B3B8262F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D886-5BB1-4B3E-B97D-1522746EDC5D}" type="datetimeFigureOut">
              <a:rPr lang="en-US" smtClean="0"/>
              <a:t>8/22/21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22C9D-B9C4-43BC-B062-C806C088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D0C7B-B43F-4062-9F35-A6272D46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3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A8893-07EB-4242-9BFB-DA9ACC96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D886-5BB1-4B3E-B97D-1522746EDC5D}" type="datetimeFigureOut">
              <a:rPr lang="en-US" smtClean="0"/>
              <a:t>8/22/21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B93CC-360C-4C43-A815-991C6B84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EC1BD-306D-4E23-8647-1B51EA82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5BB8-416E-4229-99E4-D7ED2A79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A1C4-7119-4043-8867-11F267506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B70BB-940F-4711-B68F-6247C3C85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A98BE-C5AA-4B9A-83E0-8EE85D5E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D886-5BB1-4B3E-B97D-1522746EDC5D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7BD6C-3613-4D9F-B400-05D33C65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05997-253C-44F5-935A-4739591D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2A0E-67B5-45A0-9D56-438F6A2E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5DAF8-71DB-486E-A0B9-A747947EE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53EBE-408F-4A95-92A0-900C3A562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FF51B-68B5-4535-A4B7-D6A1EE14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D886-5BB1-4B3E-B97D-1522746EDC5D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85DCA-9020-40B8-829A-2D1FBCCC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54D97-0B6E-4CBF-AB95-D56D79E7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6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5732A-C0BE-472B-B8AD-57991FB9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76260-96E6-417D-B2B2-EA4174ACD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9DAAA-F4E9-490A-A2EB-75C08BE2C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2D886-5BB1-4B3E-B97D-1522746EDC5D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3B8B-6345-4AE7-A69B-FD19D24BC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C099A-CD17-4511-890D-2D6BC70B9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19C73FCB-F8DC-4D05-8B26-477FFA6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0" t="2721" r="5985" b="6886"/>
          <a:stretch/>
        </p:blipFill>
        <p:spPr>
          <a:xfrm>
            <a:off x="2764971" y="828291"/>
            <a:ext cx="3692333" cy="4320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8FBC15-FD07-4645-A2FF-213FCCA894AA}"/>
              </a:ext>
            </a:extLst>
          </p:cNvPr>
          <p:cNvSpPr txBox="1"/>
          <p:nvPr/>
        </p:nvSpPr>
        <p:spPr>
          <a:xfrm>
            <a:off x="4089861" y="5017659"/>
            <a:ext cx="2238562" cy="477054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500" dirty="0"/>
              <a:t>Photoactivation</a:t>
            </a:r>
          </a:p>
        </p:txBody>
      </p:sp>
    </p:spTree>
    <p:extLst>
      <p:ext uri="{BB962C8B-B14F-4D97-AF65-F5344CB8AC3E}">
        <p14:creationId xmlns:p14="http://schemas.microsoft.com/office/powerpoint/2010/main" val="199899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Schelski</dc:creator>
  <cp:lastModifiedBy>Max Schelski</cp:lastModifiedBy>
  <cp:revision>6</cp:revision>
  <dcterms:created xsi:type="dcterms:W3CDTF">2021-08-11T16:23:22Z</dcterms:created>
  <dcterms:modified xsi:type="dcterms:W3CDTF">2021-08-22T17:57:11Z</dcterms:modified>
</cp:coreProperties>
</file>