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75" d="100"/>
          <a:sy n="75" d="100"/>
        </p:scale>
        <p:origin x="888" y="5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A58D0-3122-479C-B89E-342371BA1D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EBD884-9D77-4B1F-BA2F-290FAC5C78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8840C-7C3D-4E14-B27A-8528DC65E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1127-C82F-45B7-A21D-1FC8154A0FE0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4B6C9-0605-4193-B02A-A97B65F5D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D5B6A-C7F6-4335-B84A-2A60AD367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9B8F2-B66B-4D3D-ACEA-F3A16EB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75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FFE7D-6EC5-41FC-A8A2-47B60E21A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33A3D7-23F1-4291-94A9-30D435EDC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B6656-F346-4D0E-AA55-01D3E3F7C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1127-C82F-45B7-A21D-1FC8154A0FE0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7358E-DDC0-4164-87D0-A7F316428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D8EA0-C887-45AB-B9AF-31C9F6029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9B8F2-B66B-4D3D-ACEA-F3A16EB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34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F46DDD-330A-4A38-BF58-8C65CE4BED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D2F806-D31E-471A-ACE8-F08DB9112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C5A67-B4BD-4B6F-B51D-1D6F5C787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1127-C82F-45B7-A21D-1FC8154A0FE0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B1708-CA38-41CB-AF3C-3C6B9F102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C8854-5D8F-4B00-A350-1B976863F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9B8F2-B66B-4D3D-ACEA-F3A16EB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325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75AE7-354C-43BB-A8F6-96A713CF8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0BA23-6CD5-45F9-9C8A-D7B593469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A3F46-E492-45E2-ACCA-9BDEA5649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1127-C82F-45B7-A21D-1FC8154A0FE0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8C381-9BAA-444D-9632-42F40517F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BE38A-1A27-48F7-A205-AEA4ED722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9B8F2-B66B-4D3D-ACEA-F3A16EB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6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62C75-D340-4A60-B634-6962D3727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24E3-6D69-48C8-B5D3-8D9CD3311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94B2B-E1C3-4697-BE9A-C5E8E754C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1127-C82F-45B7-A21D-1FC8154A0FE0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21C76-0737-4FFD-9778-7CA6BD92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E7B78-3D44-4AFA-8E96-2ECF9C561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9B8F2-B66B-4D3D-ACEA-F3A16EB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35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8B103-35B4-411A-BC35-4F511D077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B6602-4C36-4CF4-A94A-EC190DCE6C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D8E467-F4A5-4ED9-B4EF-005557C70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C27179-8EAD-45C6-92A4-ABE84647C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1127-C82F-45B7-A21D-1FC8154A0FE0}" type="datetimeFigureOut">
              <a:rPr lang="en-US" smtClean="0"/>
              <a:t>7/18/22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198323-FE2C-4619-8658-0BE2B9057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D17FA7-AFFF-487E-82E0-FF517B0E7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9B8F2-B66B-4D3D-ACEA-F3A16EB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24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4C708-41EF-481A-843B-923D7C578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9D50B9-F46D-41FD-BBD5-C65B3CA6E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83D4D-CC95-4178-BE00-78EDF87E5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29CD7D-6FD4-4B7B-91ED-4F6989C3D2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898298-DB21-44B8-B0FA-F978BCB51C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B76F8D-8D6F-4E41-91FB-C403D7831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1127-C82F-45B7-A21D-1FC8154A0FE0}" type="datetimeFigureOut">
              <a:rPr lang="en-US" smtClean="0"/>
              <a:t>7/18/22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490138-B9CC-4753-9BF1-E17B76ACB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E9434F-FE86-4F78-B9CD-D5A032794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9B8F2-B66B-4D3D-ACEA-F3A16EB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16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C28D7-2521-455F-9834-0B59F8D0B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DEA193-B5A4-4BB9-B5A4-5117A754A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1127-C82F-45B7-A21D-1FC8154A0FE0}" type="datetimeFigureOut">
              <a:rPr lang="en-US" smtClean="0"/>
              <a:t>7/18/22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7306EE-5C6D-4B4F-878B-9AA886118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ABF369-9AC0-4C9D-985D-14F6C36DE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9B8F2-B66B-4D3D-ACEA-F3A16EB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98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98A17F-2ECF-40F7-A106-91ABAFAB2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1127-C82F-45B7-A21D-1FC8154A0FE0}" type="datetimeFigureOut">
              <a:rPr lang="en-US" smtClean="0"/>
              <a:t>7/18/22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025085-A6EB-4C4B-802E-8B875FBF9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FFB1FF-1705-4E3A-9438-1C5BFAD47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9B8F2-B66B-4D3D-ACEA-F3A16EB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63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60F76-AF1F-4A78-B1F7-6092B2208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A1405-F49B-4577-AE82-A19F3B5B9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D3202A-CFFA-4C1D-8102-B58F3C351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BEF34-49A1-4E76-9009-2A1A7FEF5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1127-C82F-45B7-A21D-1FC8154A0FE0}" type="datetimeFigureOut">
              <a:rPr lang="en-US" smtClean="0"/>
              <a:t>7/18/22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91F619-A6B4-4C85-9B3A-9A4F0F98B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7D025B-F23C-4F4C-B09A-C752691B5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9B8F2-B66B-4D3D-ACEA-F3A16EB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21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FD238-A633-4BF1-BCC9-6BA6E923B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066D3A-E555-4253-A1D2-51740D2209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D33886-9389-4DFD-AB9E-D1273BC56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F386D3-EB59-4143-8C8B-2D279DB5C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1127-C82F-45B7-A21D-1FC8154A0FE0}" type="datetimeFigureOut">
              <a:rPr lang="en-US" smtClean="0"/>
              <a:t>7/18/22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7CB94-A6B8-4C79-AC9A-BF96BC304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B5637-46F3-46D9-95D1-3289A1712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9B8F2-B66B-4D3D-ACEA-F3A16EB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74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FB7846-2616-4F5B-B228-784D97216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4AE6B-828E-4024-852D-E4FE1BE71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3A405-DC92-43CB-8EF7-09944B8202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F1127-C82F-45B7-A21D-1FC8154A0FE0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46F93-E972-4E54-8BA7-57567BE8C1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0CD30-54AA-4F83-A5FE-05480EB4E2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9B8F2-B66B-4D3D-ACEA-F3A16EB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21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B6B52F87-943B-447D-9610-9A773378E3E5}"/>
              </a:ext>
            </a:extLst>
          </p:cNvPr>
          <p:cNvCxnSpPr>
            <a:cxnSpLocks/>
          </p:cNvCxnSpPr>
          <p:nvPr/>
        </p:nvCxnSpPr>
        <p:spPr>
          <a:xfrm>
            <a:off x="3332596" y="4035175"/>
            <a:ext cx="0" cy="214313"/>
          </a:xfrm>
          <a:prstGeom prst="line">
            <a:avLst/>
          </a:prstGeom>
          <a:ln w="1905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34F5B00A-40CD-446D-9601-B8BFC376177E}"/>
              </a:ext>
            </a:extLst>
          </p:cNvPr>
          <p:cNvCxnSpPr>
            <a:cxnSpLocks/>
          </p:cNvCxnSpPr>
          <p:nvPr/>
        </p:nvCxnSpPr>
        <p:spPr>
          <a:xfrm>
            <a:off x="2850228" y="4035175"/>
            <a:ext cx="1194080" cy="0"/>
          </a:xfrm>
          <a:prstGeom prst="line">
            <a:avLst/>
          </a:prstGeom>
          <a:ln w="952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angle 168">
            <a:extLst>
              <a:ext uri="{FF2B5EF4-FFF2-40B4-BE49-F238E27FC236}">
                <a16:creationId xmlns:a16="http://schemas.microsoft.com/office/drawing/2014/main" id="{20610957-ECE4-4584-8BAE-59A6A2E5E2DD}"/>
              </a:ext>
            </a:extLst>
          </p:cNvPr>
          <p:cNvSpPr/>
          <p:nvPr/>
        </p:nvSpPr>
        <p:spPr>
          <a:xfrm>
            <a:off x="2850228" y="3901824"/>
            <a:ext cx="1194080" cy="286351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815098-F020-429F-8EE1-7099607AF8C5}"/>
              </a:ext>
            </a:extLst>
          </p:cNvPr>
          <p:cNvCxnSpPr>
            <a:endCxn id="6" idx="0"/>
          </p:cNvCxnSpPr>
          <p:nvPr/>
        </p:nvCxnSpPr>
        <p:spPr>
          <a:xfrm>
            <a:off x="3350692" y="833109"/>
            <a:ext cx="0" cy="214313"/>
          </a:xfrm>
          <a:prstGeom prst="line">
            <a:avLst/>
          </a:prstGeom>
          <a:ln w="1905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B80ECDC-5076-4020-9E40-BE9FD9834579}"/>
              </a:ext>
            </a:extLst>
          </p:cNvPr>
          <p:cNvCxnSpPr>
            <a:cxnSpLocks/>
          </p:cNvCxnSpPr>
          <p:nvPr/>
        </p:nvCxnSpPr>
        <p:spPr>
          <a:xfrm>
            <a:off x="2868324" y="833109"/>
            <a:ext cx="1194080" cy="0"/>
          </a:xfrm>
          <a:prstGeom prst="line">
            <a:avLst/>
          </a:prstGeom>
          <a:ln w="952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4D6B1AAE-A2A0-459D-96ED-276D75BA7208}"/>
              </a:ext>
            </a:extLst>
          </p:cNvPr>
          <p:cNvSpPr/>
          <p:nvPr/>
        </p:nvSpPr>
        <p:spPr>
          <a:xfrm>
            <a:off x="2868324" y="699758"/>
            <a:ext cx="1194080" cy="286351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5DC4BDC-8A1A-46AC-B000-CFF946F90D39}"/>
              </a:ext>
            </a:extLst>
          </p:cNvPr>
          <p:cNvGrpSpPr/>
          <p:nvPr/>
        </p:nvGrpSpPr>
        <p:grpSpPr>
          <a:xfrm>
            <a:off x="3003277" y="1028323"/>
            <a:ext cx="731021" cy="704857"/>
            <a:chOff x="2049776" y="960343"/>
            <a:chExt cx="731021" cy="70485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18D7F50-76F1-4CAF-AAAF-528C66DC4D78}"/>
                </a:ext>
              </a:extLst>
            </p:cNvPr>
            <p:cNvSpPr/>
            <p:nvPr/>
          </p:nvSpPr>
          <p:spPr>
            <a:xfrm>
              <a:off x="2049776" y="960343"/>
              <a:ext cx="731021" cy="568897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DB3B8F4-D6B2-493A-A5F7-55EC16A6D9CF}"/>
                </a:ext>
              </a:extLst>
            </p:cNvPr>
            <p:cNvSpPr/>
            <p:nvPr/>
          </p:nvSpPr>
          <p:spPr>
            <a:xfrm>
              <a:off x="2272173" y="1383261"/>
              <a:ext cx="286227" cy="2819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0315731-0A51-488C-8A07-0AB44A6E4636}"/>
              </a:ext>
            </a:extLst>
          </p:cNvPr>
          <p:cNvGrpSpPr/>
          <p:nvPr/>
        </p:nvGrpSpPr>
        <p:grpSpPr>
          <a:xfrm>
            <a:off x="4967513" y="1042629"/>
            <a:ext cx="731021" cy="704857"/>
            <a:chOff x="2049776" y="960343"/>
            <a:chExt cx="731021" cy="70485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ED29A7C-557A-41BD-B61C-FA493F5E7479}"/>
                </a:ext>
              </a:extLst>
            </p:cNvPr>
            <p:cNvSpPr/>
            <p:nvPr/>
          </p:nvSpPr>
          <p:spPr>
            <a:xfrm>
              <a:off x="2049776" y="960343"/>
              <a:ext cx="731021" cy="568897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A44C198-F212-4DAE-851E-E3021B442E36}"/>
                </a:ext>
              </a:extLst>
            </p:cNvPr>
            <p:cNvSpPr/>
            <p:nvPr/>
          </p:nvSpPr>
          <p:spPr>
            <a:xfrm>
              <a:off x="2272173" y="1383261"/>
              <a:ext cx="286227" cy="2819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1C9E01-9FE6-41C0-BFA7-12745EA83F6D}"/>
              </a:ext>
            </a:extLst>
          </p:cNvPr>
          <p:cNvGrpSpPr/>
          <p:nvPr/>
        </p:nvGrpSpPr>
        <p:grpSpPr>
          <a:xfrm>
            <a:off x="4969849" y="1616363"/>
            <a:ext cx="728640" cy="568897"/>
            <a:chOff x="2052157" y="1533742"/>
            <a:chExt cx="728640" cy="568897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23364BD-E88C-4F9F-B732-43B6A1B5E946}"/>
                </a:ext>
              </a:extLst>
            </p:cNvPr>
            <p:cNvSpPr/>
            <p:nvPr/>
          </p:nvSpPr>
          <p:spPr>
            <a:xfrm rot="10800000">
              <a:off x="2052157" y="1533742"/>
              <a:ext cx="728640" cy="568897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36B148B3-0D8B-4394-9E0B-0C4387614C17}"/>
                </a:ext>
              </a:extLst>
            </p:cNvPr>
            <p:cNvSpPr/>
            <p:nvPr/>
          </p:nvSpPr>
          <p:spPr>
            <a:xfrm rot="10800000">
              <a:off x="2273363" y="1533749"/>
              <a:ext cx="286227" cy="24674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9C6E593-9002-41A0-9F7C-46921EA02B68}"/>
              </a:ext>
            </a:extLst>
          </p:cNvPr>
          <p:cNvGrpSpPr/>
          <p:nvPr/>
        </p:nvGrpSpPr>
        <p:grpSpPr>
          <a:xfrm>
            <a:off x="5191814" y="1472446"/>
            <a:ext cx="281939" cy="382380"/>
            <a:chOff x="2340292" y="1461592"/>
            <a:chExt cx="286228" cy="388197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E879B85E-606B-41A4-B28A-53AB6F00039B}"/>
                </a:ext>
              </a:extLst>
            </p:cNvPr>
            <p:cNvSpPr/>
            <p:nvPr/>
          </p:nvSpPr>
          <p:spPr>
            <a:xfrm rot="10800000">
              <a:off x="2340293" y="1603042"/>
              <a:ext cx="286227" cy="246747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21">
              <a:extLst>
                <a:ext uri="{FF2B5EF4-FFF2-40B4-BE49-F238E27FC236}">
                  <a16:creationId xmlns:a16="http://schemas.microsoft.com/office/drawing/2014/main" id="{6D128FAE-6E50-4796-B9AC-9F6185790996}"/>
                </a:ext>
              </a:extLst>
            </p:cNvPr>
            <p:cNvSpPr/>
            <p:nvPr/>
          </p:nvSpPr>
          <p:spPr>
            <a:xfrm>
              <a:off x="2340292" y="1461592"/>
              <a:ext cx="286228" cy="158591"/>
            </a:xfrm>
            <a:custGeom>
              <a:avLst/>
              <a:gdLst>
                <a:gd name="connsiteX0" fmla="*/ 0 w 286227"/>
                <a:gd name="connsiteY0" fmla="*/ 140970 h 281939"/>
                <a:gd name="connsiteX1" fmla="*/ 143114 w 286227"/>
                <a:gd name="connsiteY1" fmla="*/ 0 h 281939"/>
                <a:gd name="connsiteX2" fmla="*/ 286228 w 286227"/>
                <a:gd name="connsiteY2" fmla="*/ 140970 h 281939"/>
                <a:gd name="connsiteX3" fmla="*/ 143114 w 286227"/>
                <a:gd name="connsiteY3" fmla="*/ 281940 h 281939"/>
                <a:gd name="connsiteX4" fmla="*/ 0 w 286227"/>
                <a:gd name="connsiteY4" fmla="*/ 140970 h 281939"/>
                <a:gd name="connsiteX0" fmla="*/ 0 w 286228"/>
                <a:gd name="connsiteY0" fmla="*/ 140970 h 158591"/>
                <a:gd name="connsiteX1" fmla="*/ 143114 w 286228"/>
                <a:gd name="connsiteY1" fmla="*/ 0 h 158591"/>
                <a:gd name="connsiteX2" fmla="*/ 286228 w 286228"/>
                <a:gd name="connsiteY2" fmla="*/ 140970 h 158591"/>
                <a:gd name="connsiteX3" fmla="*/ 0 w 286228"/>
                <a:gd name="connsiteY3" fmla="*/ 140970 h 158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6228" h="158591">
                  <a:moveTo>
                    <a:pt x="0" y="140970"/>
                  </a:moveTo>
                  <a:cubicBezTo>
                    <a:pt x="0" y="63114"/>
                    <a:pt x="64074" y="0"/>
                    <a:pt x="143114" y="0"/>
                  </a:cubicBezTo>
                  <a:cubicBezTo>
                    <a:pt x="222154" y="0"/>
                    <a:pt x="286228" y="63114"/>
                    <a:pt x="286228" y="140970"/>
                  </a:cubicBezTo>
                  <a:cubicBezTo>
                    <a:pt x="262376" y="164465"/>
                    <a:pt x="23852" y="164465"/>
                    <a:pt x="0" y="14097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334BBEF-4613-4297-B955-B85D8762FFE8}"/>
              </a:ext>
            </a:extLst>
          </p:cNvPr>
          <p:cNvGrpSpPr/>
          <p:nvPr/>
        </p:nvGrpSpPr>
        <p:grpSpPr>
          <a:xfrm>
            <a:off x="3040110" y="1976733"/>
            <a:ext cx="728640" cy="568897"/>
            <a:chOff x="2052157" y="1533742"/>
            <a:chExt cx="728640" cy="568897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F7CC0E60-89EC-4D6B-B64B-AC3A52C9679C}"/>
                </a:ext>
              </a:extLst>
            </p:cNvPr>
            <p:cNvSpPr/>
            <p:nvPr/>
          </p:nvSpPr>
          <p:spPr>
            <a:xfrm rot="10800000">
              <a:off x="2052157" y="1533742"/>
              <a:ext cx="728640" cy="568897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1E760106-5094-4D4E-97A2-3B02FD012904}"/>
                </a:ext>
              </a:extLst>
            </p:cNvPr>
            <p:cNvSpPr/>
            <p:nvPr/>
          </p:nvSpPr>
          <p:spPr>
            <a:xfrm rot="10800000">
              <a:off x="2273363" y="1533749"/>
              <a:ext cx="286227" cy="24674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447CE0-F8B6-4ACD-977A-26AAEE3C3871}"/>
              </a:ext>
            </a:extLst>
          </p:cNvPr>
          <p:cNvCxnSpPr>
            <a:cxnSpLocks/>
          </p:cNvCxnSpPr>
          <p:nvPr/>
        </p:nvCxnSpPr>
        <p:spPr>
          <a:xfrm>
            <a:off x="3404430" y="2532931"/>
            <a:ext cx="0" cy="253126"/>
          </a:xfrm>
          <a:prstGeom prst="line">
            <a:avLst/>
          </a:prstGeom>
          <a:ln w="952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F45E29B-0066-415F-B223-D7DF47390AC4}"/>
              </a:ext>
            </a:extLst>
          </p:cNvPr>
          <p:cNvSpPr txBox="1"/>
          <p:nvPr/>
        </p:nvSpPr>
        <p:spPr>
          <a:xfrm>
            <a:off x="5107212" y="329757"/>
            <a:ext cx="554639" cy="307777"/>
          </a:xfrm>
          <a:prstGeom prst="rect">
            <a:avLst/>
          </a:prstGeom>
          <a:solidFill>
            <a:schemeClr val="bg1">
              <a:alpha val="1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After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00DD53-317D-43CA-AAC9-B2C2A5A17D2B}"/>
              </a:ext>
            </a:extLst>
          </p:cNvPr>
          <p:cNvSpPr txBox="1"/>
          <p:nvPr/>
        </p:nvSpPr>
        <p:spPr>
          <a:xfrm>
            <a:off x="3151724" y="329757"/>
            <a:ext cx="665823" cy="307777"/>
          </a:xfrm>
          <a:prstGeom prst="rect">
            <a:avLst/>
          </a:prstGeom>
          <a:solidFill>
            <a:schemeClr val="bg1">
              <a:alpha val="1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Before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5CDF1DF-3474-495E-AA65-6C16C45AB127}"/>
              </a:ext>
            </a:extLst>
          </p:cNvPr>
          <p:cNvGrpSpPr/>
          <p:nvPr/>
        </p:nvGrpSpPr>
        <p:grpSpPr>
          <a:xfrm>
            <a:off x="2817370" y="1655020"/>
            <a:ext cx="1295629" cy="239603"/>
            <a:chOff x="1300628" y="1208043"/>
            <a:chExt cx="2026493" cy="374772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9A379D4-50BD-4FB6-84F9-2DCF163A9D5C}"/>
                </a:ext>
              </a:extLst>
            </p:cNvPr>
            <p:cNvCxnSpPr>
              <a:cxnSpLocks/>
            </p:cNvCxnSpPr>
            <p:nvPr/>
          </p:nvCxnSpPr>
          <p:spPr>
            <a:xfrm>
              <a:off x="1314182" y="1437734"/>
              <a:ext cx="2006515" cy="14508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981AB22-09C8-45B3-9733-546AAD511215}"/>
                </a:ext>
              </a:extLst>
            </p:cNvPr>
            <p:cNvCxnSpPr>
              <a:cxnSpLocks/>
            </p:cNvCxnSpPr>
            <p:nvPr/>
          </p:nvCxnSpPr>
          <p:spPr>
            <a:xfrm>
              <a:off x="1320606" y="1208043"/>
              <a:ext cx="2006515" cy="14508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ABFE590-4BE1-4BAE-83F0-A73D92454B8A}"/>
                </a:ext>
              </a:extLst>
            </p:cNvPr>
            <p:cNvCxnSpPr>
              <a:cxnSpLocks/>
            </p:cNvCxnSpPr>
            <p:nvPr/>
          </p:nvCxnSpPr>
          <p:spPr>
            <a:xfrm>
              <a:off x="1300628" y="1319303"/>
              <a:ext cx="2006515" cy="145085"/>
            </a:xfrm>
            <a:prstGeom prst="line">
              <a:avLst/>
            </a:prstGeom>
            <a:ln w="984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8B4A1E6-DC90-400D-BADE-1E0E19074436}"/>
              </a:ext>
            </a:extLst>
          </p:cNvPr>
          <p:cNvGrpSpPr/>
          <p:nvPr/>
        </p:nvGrpSpPr>
        <p:grpSpPr>
          <a:xfrm rot="1289850">
            <a:off x="3068326" y="2545299"/>
            <a:ext cx="647702" cy="1059655"/>
            <a:chOff x="1252536" y="2107406"/>
            <a:chExt cx="647702" cy="1059655"/>
          </a:xfrm>
          <a:solidFill>
            <a:schemeClr val="bg1">
              <a:lumMod val="50000"/>
            </a:schemeClr>
          </a:solidFill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7079262-CAD9-47B2-8A55-923AA3E933FF}"/>
                </a:ext>
              </a:extLst>
            </p:cNvPr>
            <p:cNvSpPr/>
            <p:nvPr/>
          </p:nvSpPr>
          <p:spPr>
            <a:xfrm>
              <a:off x="1371600" y="2107406"/>
              <a:ext cx="528638" cy="52863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49E8B89-AD53-482E-B086-B9FBB19E92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71600" y="2438400"/>
              <a:ext cx="216694" cy="591944"/>
            </a:xfrm>
            <a:prstGeom prst="line">
              <a:avLst/>
            </a:prstGeom>
            <a:grpFill/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28237B3-3D17-468B-B631-F0FA1BEF2C5A}"/>
                </a:ext>
              </a:extLst>
            </p:cNvPr>
            <p:cNvSpPr/>
            <p:nvPr/>
          </p:nvSpPr>
          <p:spPr>
            <a:xfrm>
              <a:off x="1252536" y="2957512"/>
              <a:ext cx="209549" cy="2095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830D223-F7CF-4243-9134-D952DE690DDD}"/>
              </a:ext>
            </a:extLst>
          </p:cNvPr>
          <p:cNvCxnSpPr>
            <a:cxnSpLocks/>
          </p:cNvCxnSpPr>
          <p:nvPr/>
        </p:nvCxnSpPr>
        <p:spPr>
          <a:xfrm>
            <a:off x="5368794" y="2110338"/>
            <a:ext cx="0" cy="253126"/>
          </a:xfrm>
          <a:prstGeom prst="line">
            <a:avLst/>
          </a:prstGeom>
          <a:ln w="952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8CDCD684-EA29-4C74-9BF8-9DF5A47EF2E5}"/>
              </a:ext>
            </a:extLst>
          </p:cNvPr>
          <p:cNvGrpSpPr/>
          <p:nvPr/>
        </p:nvGrpSpPr>
        <p:grpSpPr>
          <a:xfrm rot="1289850">
            <a:off x="5030832" y="2183867"/>
            <a:ext cx="647702" cy="1059655"/>
            <a:chOff x="1252536" y="2107406"/>
            <a:chExt cx="647702" cy="1059655"/>
          </a:xfrm>
          <a:solidFill>
            <a:schemeClr val="bg1">
              <a:lumMod val="50000"/>
            </a:schemeClr>
          </a:solidFill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1F27A32-3091-4A9F-9E8C-FEF9398021AE}"/>
                </a:ext>
              </a:extLst>
            </p:cNvPr>
            <p:cNvSpPr/>
            <p:nvPr/>
          </p:nvSpPr>
          <p:spPr>
            <a:xfrm>
              <a:off x="1371600" y="2107406"/>
              <a:ext cx="528638" cy="52863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71CE834-2302-4724-B117-369995B80A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71600" y="2438400"/>
              <a:ext cx="216694" cy="591944"/>
            </a:xfrm>
            <a:prstGeom prst="line">
              <a:avLst/>
            </a:prstGeom>
            <a:grpFill/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0D93ED30-E2AA-4697-A170-DE10BFAB5510}"/>
                </a:ext>
              </a:extLst>
            </p:cNvPr>
            <p:cNvSpPr/>
            <p:nvPr/>
          </p:nvSpPr>
          <p:spPr>
            <a:xfrm>
              <a:off x="1252536" y="2957512"/>
              <a:ext cx="209549" cy="2095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F1EAA07-E83A-418D-8245-0E4CBDCC35FA}"/>
              </a:ext>
            </a:extLst>
          </p:cNvPr>
          <p:cNvCxnSpPr/>
          <p:nvPr/>
        </p:nvCxnSpPr>
        <p:spPr>
          <a:xfrm>
            <a:off x="5321988" y="860890"/>
            <a:ext cx="0" cy="214313"/>
          </a:xfrm>
          <a:prstGeom prst="line">
            <a:avLst/>
          </a:prstGeom>
          <a:ln w="1905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29DE7A-2B9E-482A-B504-D57551AE39EF}"/>
              </a:ext>
            </a:extLst>
          </p:cNvPr>
          <p:cNvCxnSpPr>
            <a:cxnSpLocks/>
          </p:cNvCxnSpPr>
          <p:nvPr/>
        </p:nvCxnSpPr>
        <p:spPr>
          <a:xfrm>
            <a:off x="4749718" y="847415"/>
            <a:ext cx="1194080" cy="0"/>
          </a:xfrm>
          <a:prstGeom prst="line">
            <a:avLst/>
          </a:prstGeom>
          <a:ln w="952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B9417B6-B6DF-47E9-A309-F9D73E680BFC}"/>
              </a:ext>
            </a:extLst>
          </p:cNvPr>
          <p:cNvSpPr/>
          <p:nvPr/>
        </p:nvSpPr>
        <p:spPr>
          <a:xfrm>
            <a:off x="4759506" y="699757"/>
            <a:ext cx="1184292" cy="286255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F5B0CB8A-501B-4DCB-A787-479EBCCC58EC}"/>
              </a:ext>
            </a:extLst>
          </p:cNvPr>
          <p:cNvGrpSpPr/>
          <p:nvPr/>
        </p:nvGrpSpPr>
        <p:grpSpPr>
          <a:xfrm>
            <a:off x="3022014" y="5178799"/>
            <a:ext cx="728640" cy="568897"/>
            <a:chOff x="2052157" y="1533742"/>
            <a:chExt cx="728640" cy="568897"/>
          </a:xfrm>
        </p:grpSpPr>
        <p:sp>
          <p:nvSpPr>
            <p:cNvPr id="149" name="Rectangle: Rounded Corners 148">
              <a:extLst>
                <a:ext uri="{FF2B5EF4-FFF2-40B4-BE49-F238E27FC236}">
                  <a16:creationId xmlns:a16="http://schemas.microsoft.com/office/drawing/2014/main" id="{F62C093D-6FF8-41BA-8202-355515C478D8}"/>
                </a:ext>
              </a:extLst>
            </p:cNvPr>
            <p:cNvSpPr/>
            <p:nvPr/>
          </p:nvSpPr>
          <p:spPr>
            <a:xfrm rot="10800000">
              <a:off x="2052157" y="1533742"/>
              <a:ext cx="728640" cy="568897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0" name="Isosceles Triangle 149">
              <a:extLst>
                <a:ext uri="{FF2B5EF4-FFF2-40B4-BE49-F238E27FC236}">
                  <a16:creationId xmlns:a16="http://schemas.microsoft.com/office/drawing/2014/main" id="{03D4A874-F598-48BD-8253-1D001813C9E9}"/>
                </a:ext>
              </a:extLst>
            </p:cNvPr>
            <p:cNvSpPr/>
            <p:nvPr/>
          </p:nvSpPr>
          <p:spPr>
            <a:xfrm rot="10800000">
              <a:off x="2273363" y="1533749"/>
              <a:ext cx="286227" cy="24674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5DD0E1DB-966F-43E7-AF5D-3A398628E706}"/>
              </a:ext>
            </a:extLst>
          </p:cNvPr>
          <p:cNvCxnSpPr>
            <a:cxnSpLocks/>
          </p:cNvCxnSpPr>
          <p:nvPr/>
        </p:nvCxnSpPr>
        <p:spPr>
          <a:xfrm>
            <a:off x="3386334" y="5734997"/>
            <a:ext cx="0" cy="253126"/>
          </a:xfrm>
          <a:prstGeom prst="line">
            <a:avLst/>
          </a:prstGeom>
          <a:ln w="952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416907DA-56D3-45FF-BC40-A5C43E47ED35}"/>
              </a:ext>
            </a:extLst>
          </p:cNvPr>
          <p:cNvGrpSpPr/>
          <p:nvPr/>
        </p:nvGrpSpPr>
        <p:grpSpPr>
          <a:xfrm>
            <a:off x="2799274" y="4592926"/>
            <a:ext cx="1295629" cy="239603"/>
            <a:chOff x="1300628" y="1208043"/>
            <a:chExt cx="2026493" cy="374772"/>
          </a:xfrm>
        </p:grpSpPr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DA7913F5-4305-45CD-B40F-9EFECA86BA67}"/>
                </a:ext>
              </a:extLst>
            </p:cNvPr>
            <p:cNvCxnSpPr>
              <a:cxnSpLocks/>
            </p:cNvCxnSpPr>
            <p:nvPr/>
          </p:nvCxnSpPr>
          <p:spPr>
            <a:xfrm>
              <a:off x="1314182" y="1437734"/>
              <a:ext cx="2006515" cy="14508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592CB100-BEAF-4B6E-9A0F-18F4205CB4DF}"/>
                </a:ext>
              </a:extLst>
            </p:cNvPr>
            <p:cNvCxnSpPr>
              <a:cxnSpLocks/>
            </p:cNvCxnSpPr>
            <p:nvPr/>
          </p:nvCxnSpPr>
          <p:spPr>
            <a:xfrm>
              <a:off x="1320606" y="1208043"/>
              <a:ext cx="2006515" cy="14508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67C9EFE0-AD24-4E3C-88E8-D8DD6DBC0018}"/>
                </a:ext>
              </a:extLst>
            </p:cNvPr>
            <p:cNvCxnSpPr>
              <a:cxnSpLocks/>
            </p:cNvCxnSpPr>
            <p:nvPr/>
          </p:nvCxnSpPr>
          <p:spPr>
            <a:xfrm>
              <a:off x="1300628" y="1320131"/>
              <a:ext cx="2006515" cy="145085"/>
            </a:xfrm>
            <a:prstGeom prst="line">
              <a:avLst/>
            </a:prstGeom>
            <a:ln w="984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B083B317-76E0-4A65-9DB0-2F2413772235}"/>
              </a:ext>
            </a:extLst>
          </p:cNvPr>
          <p:cNvGrpSpPr/>
          <p:nvPr/>
        </p:nvGrpSpPr>
        <p:grpSpPr>
          <a:xfrm rot="1289850">
            <a:off x="3082105" y="5767739"/>
            <a:ext cx="647702" cy="1059655"/>
            <a:chOff x="1252536" y="2107406"/>
            <a:chExt cx="647702" cy="1059655"/>
          </a:xfrm>
          <a:solidFill>
            <a:schemeClr val="bg1">
              <a:lumMod val="50000"/>
            </a:schemeClr>
          </a:solidFill>
        </p:grpSpPr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C7FB7839-F219-468E-8C0B-E9EFF27E9B0A}"/>
                </a:ext>
              </a:extLst>
            </p:cNvPr>
            <p:cNvSpPr/>
            <p:nvPr/>
          </p:nvSpPr>
          <p:spPr>
            <a:xfrm>
              <a:off x="1371600" y="2107406"/>
              <a:ext cx="528638" cy="52863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08F8E394-396A-412B-A8BF-B8C71670D7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71600" y="2438400"/>
              <a:ext cx="216694" cy="591944"/>
            </a:xfrm>
            <a:prstGeom prst="line">
              <a:avLst/>
            </a:prstGeom>
            <a:grpFill/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938E3D38-5ACC-4036-9AB6-E2B7BDEF7470}"/>
                </a:ext>
              </a:extLst>
            </p:cNvPr>
            <p:cNvSpPr/>
            <p:nvPr/>
          </p:nvSpPr>
          <p:spPr>
            <a:xfrm>
              <a:off x="1252536" y="2957512"/>
              <a:ext cx="209549" cy="2095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6F193984-AF53-4F81-9B63-3B643C1300F4}"/>
              </a:ext>
            </a:extLst>
          </p:cNvPr>
          <p:cNvGrpSpPr/>
          <p:nvPr/>
        </p:nvGrpSpPr>
        <p:grpSpPr>
          <a:xfrm rot="1289850">
            <a:off x="6650005" y="3232459"/>
            <a:ext cx="647702" cy="1059655"/>
            <a:chOff x="1252536" y="2107406"/>
            <a:chExt cx="647702" cy="1059655"/>
          </a:xfrm>
          <a:solidFill>
            <a:schemeClr val="bg1">
              <a:lumMod val="50000"/>
            </a:schemeClr>
          </a:solidFill>
        </p:grpSpPr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45AFCB28-A2CA-4D10-AD75-0E098C03B972}"/>
                </a:ext>
              </a:extLst>
            </p:cNvPr>
            <p:cNvSpPr/>
            <p:nvPr/>
          </p:nvSpPr>
          <p:spPr>
            <a:xfrm>
              <a:off x="1371600" y="2107406"/>
              <a:ext cx="528638" cy="52863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DF8CB02A-77F0-493B-A3B6-E4CBD4037E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71600" y="2438400"/>
              <a:ext cx="216694" cy="591944"/>
            </a:xfrm>
            <a:prstGeom prst="line">
              <a:avLst/>
            </a:prstGeom>
            <a:grpFill/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9E7AE3F1-60DE-482D-B559-D7B88D6D1641}"/>
                </a:ext>
              </a:extLst>
            </p:cNvPr>
            <p:cNvSpPr/>
            <p:nvPr/>
          </p:nvSpPr>
          <p:spPr>
            <a:xfrm>
              <a:off x="1252536" y="2957512"/>
              <a:ext cx="209549" cy="2095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4" name="TextBox 193">
            <a:extLst>
              <a:ext uri="{FF2B5EF4-FFF2-40B4-BE49-F238E27FC236}">
                <a16:creationId xmlns:a16="http://schemas.microsoft.com/office/drawing/2014/main" id="{E5AF3CDB-7589-4403-813F-30803AE667AD}"/>
              </a:ext>
            </a:extLst>
          </p:cNvPr>
          <p:cNvSpPr txBox="1"/>
          <p:nvPr/>
        </p:nvSpPr>
        <p:spPr>
          <a:xfrm>
            <a:off x="7413017" y="3093745"/>
            <a:ext cx="1728358" cy="1544718"/>
          </a:xfrm>
          <a:prstGeom prst="rect">
            <a:avLst/>
          </a:prstGeom>
          <a:solidFill>
            <a:schemeClr val="bg1">
              <a:alpha val="1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900" dirty="0"/>
              <a:t>Dynein</a:t>
            </a:r>
          </a:p>
          <a:p>
            <a:pPr>
              <a:lnSpc>
                <a:spcPct val="80000"/>
              </a:lnSpc>
            </a:pPr>
            <a:r>
              <a:rPr lang="en-US" sz="3900" dirty="0"/>
              <a:t>motor </a:t>
            </a:r>
          </a:p>
          <a:p>
            <a:pPr>
              <a:lnSpc>
                <a:spcPct val="80000"/>
              </a:lnSpc>
            </a:pPr>
            <a:r>
              <a:rPr lang="en-US" sz="3900" dirty="0"/>
              <a:t>domain</a:t>
            </a:r>
          </a:p>
        </p:txBody>
      </p: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9B1A02C0-92CC-4C5D-9F57-A5434BCFF34C}"/>
              </a:ext>
            </a:extLst>
          </p:cNvPr>
          <p:cNvCxnSpPr>
            <a:cxnSpLocks/>
          </p:cNvCxnSpPr>
          <p:nvPr/>
        </p:nvCxnSpPr>
        <p:spPr>
          <a:xfrm>
            <a:off x="5218262" y="4033386"/>
            <a:ext cx="0" cy="214313"/>
          </a:xfrm>
          <a:prstGeom prst="line">
            <a:avLst/>
          </a:prstGeom>
          <a:ln w="1905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7701AD57-5C4E-44AD-8657-528DF58B9A7C}"/>
              </a:ext>
            </a:extLst>
          </p:cNvPr>
          <p:cNvCxnSpPr>
            <a:cxnSpLocks/>
          </p:cNvCxnSpPr>
          <p:nvPr/>
        </p:nvCxnSpPr>
        <p:spPr>
          <a:xfrm>
            <a:off x="4735894" y="4033386"/>
            <a:ext cx="1194080" cy="0"/>
          </a:xfrm>
          <a:prstGeom prst="line">
            <a:avLst/>
          </a:prstGeom>
          <a:ln w="952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5F0F0CBF-61F1-44C4-B9DC-F16C6A3C208F}"/>
              </a:ext>
            </a:extLst>
          </p:cNvPr>
          <p:cNvSpPr/>
          <p:nvPr/>
        </p:nvSpPr>
        <p:spPr>
          <a:xfrm>
            <a:off x="4735894" y="3901824"/>
            <a:ext cx="1194080" cy="286351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4B1992B6-CFE2-4020-82A3-D236D223EE5C}"/>
              </a:ext>
            </a:extLst>
          </p:cNvPr>
          <p:cNvGrpSpPr/>
          <p:nvPr/>
        </p:nvGrpSpPr>
        <p:grpSpPr>
          <a:xfrm>
            <a:off x="4907680" y="5177010"/>
            <a:ext cx="728640" cy="568897"/>
            <a:chOff x="2052157" y="1533742"/>
            <a:chExt cx="728640" cy="568897"/>
          </a:xfrm>
        </p:grpSpPr>
        <p:sp>
          <p:nvSpPr>
            <p:cNvPr id="232" name="Rectangle: Rounded Corners 231">
              <a:extLst>
                <a:ext uri="{FF2B5EF4-FFF2-40B4-BE49-F238E27FC236}">
                  <a16:creationId xmlns:a16="http://schemas.microsoft.com/office/drawing/2014/main" id="{03601A8C-78C6-4D4F-82A3-FE117370F74F}"/>
                </a:ext>
              </a:extLst>
            </p:cNvPr>
            <p:cNvSpPr/>
            <p:nvPr/>
          </p:nvSpPr>
          <p:spPr>
            <a:xfrm rot="10800000">
              <a:off x="2052157" y="1533742"/>
              <a:ext cx="728640" cy="568897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3" name="Isosceles Triangle 232">
              <a:extLst>
                <a:ext uri="{FF2B5EF4-FFF2-40B4-BE49-F238E27FC236}">
                  <a16:creationId xmlns:a16="http://schemas.microsoft.com/office/drawing/2014/main" id="{6126D1E9-5239-4372-89C6-EFAC4740B074}"/>
                </a:ext>
              </a:extLst>
            </p:cNvPr>
            <p:cNvSpPr/>
            <p:nvPr/>
          </p:nvSpPr>
          <p:spPr>
            <a:xfrm rot="10800000">
              <a:off x="2273363" y="1533749"/>
              <a:ext cx="286227" cy="24674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E363C780-6995-434F-9831-6D0211E74BD7}"/>
              </a:ext>
            </a:extLst>
          </p:cNvPr>
          <p:cNvCxnSpPr>
            <a:cxnSpLocks/>
          </p:cNvCxnSpPr>
          <p:nvPr/>
        </p:nvCxnSpPr>
        <p:spPr>
          <a:xfrm>
            <a:off x="5272000" y="5733208"/>
            <a:ext cx="0" cy="253126"/>
          </a:xfrm>
          <a:prstGeom prst="line">
            <a:avLst/>
          </a:prstGeom>
          <a:ln w="952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1C611202-6FB8-4D9E-AC06-B2842EE0707C}"/>
              </a:ext>
            </a:extLst>
          </p:cNvPr>
          <p:cNvGrpSpPr/>
          <p:nvPr/>
        </p:nvGrpSpPr>
        <p:grpSpPr>
          <a:xfrm>
            <a:off x="4684940" y="4591137"/>
            <a:ext cx="1295629" cy="239603"/>
            <a:chOff x="1300628" y="1208043"/>
            <a:chExt cx="2026493" cy="374772"/>
          </a:xfrm>
        </p:grpSpPr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98D6BFDA-CBEB-477A-9AF3-113DC68293BF}"/>
                </a:ext>
              </a:extLst>
            </p:cNvPr>
            <p:cNvCxnSpPr>
              <a:cxnSpLocks/>
            </p:cNvCxnSpPr>
            <p:nvPr/>
          </p:nvCxnSpPr>
          <p:spPr>
            <a:xfrm>
              <a:off x="1314182" y="1437734"/>
              <a:ext cx="2006515" cy="14508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2AFDAFFC-5CDB-4C43-9AB3-312E54818F01}"/>
                </a:ext>
              </a:extLst>
            </p:cNvPr>
            <p:cNvCxnSpPr>
              <a:cxnSpLocks/>
            </p:cNvCxnSpPr>
            <p:nvPr/>
          </p:nvCxnSpPr>
          <p:spPr>
            <a:xfrm>
              <a:off x="1320606" y="1208043"/>
              <a:ext cx="2006515" cy="14508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2C5DF228-489C-482F-AD24-098A072DCD4E}"/>
                </a:ext>
              </a:extLst>
            </p:cNvPr>
            <p:cNvCxnSpPr>
              <a:cxnSpLocks/>
            </p:cNvCxnSpPr>
            <p:nvPr/>
          </p:nvCxnSpPr>
          <p:spPr>
            <a:xfrm>
              <a:off x="1300628" y="1320131"/>
              <a:ext cx="2006515" cy="145085"/>
            </a:xfrm>
            <a:prstGeom prst="line">
              <a:avLst/>
            </a:prstGeom>
            <a:ln w="984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873EB9F8-14C5-438D-98B0-BE84B1371673}"/>
              </a:ext>
            </a:extLst>
          </p:cNvPr>
          <p:cNvGrpSpPr/>
          <p:nvPr/>
        </p:nvGrpSpPr>
        <p:grpSpPr>
          <a:xfrm rot="1289850">
            <a:off x="4967771" y="5765950"/>
            <a:ext cx="647702" cy="1059655"/>
            <a:chOff x="1252536" y="2107406"/>
            <a:chExt cx="647702" cy="1059655"/>
          </a:xfrm>
          <a:solidFill>
            <a:schemeClr val="bg1">
              <a:lumMod val="50000"/>
            </a:schemeClr>
          </a:solidFill>
        </p:grpSpPr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3F66E494-B1E5-4A28-ADCE-DC32F2DAAA74}"/>
                </a:ext>
              </a:extLst>
            </p:cNvPr>
            <p:cNvSpPr/>
            <p:nvPr/>
          </p:nvSpPr>
          <p:spPr>
            <a:xfrm>
              <a:off x="1371600" y="2107406"/>
              <a:ext cx="528638" cy="52863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77164609-21AB-4EAD-A2F5-C90F2C9058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71600" y="2438400"/>
              <a:ext cx="216694" cy="591944"/>
            </a:xfrm>
            <a:prstGeom prst="line">
              <a:avLst/>
            </a:prstGeom>
            <a:grpFill/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D18B647B-A350-4002-8626-6A0F10E3FF6D}"/>
                </a:ext>
              </a:extLst>
            </p:cNvPr>
            <p:cNvSpPr/>
            <p:nvPr/>
          </p:nvSpPr>
          <p:spPr>
            <a:xfrm>
              <a:off x="1252536" y="2957512"/>
              <a:ext cx="209549" cy="2095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59F7BA2A-B2CD-4469-A2C1-97F7ADFCAAF5}"/>
              </a:ext>
            </a:extLst>
          </p:cNvPr>
          <p:cNvGrpSpPr/>
          <p:nvPr/>
        </p:nvGrpSpPr>
        <p:grpSpPr>
          <a:xfrm>
            <a:off x="5128827" y="5033703"/>
            <a:ext cx="281939" cy="382380"/>
            <a:chOff x="2340292" y="1461592"/>
            <a:chExt cx="286228" cy="388197"/>
          </a:xfrm>
        </p:grpSpPr>
        <p:sp>
          <p:nvSpPr>
            <p:cNvPr id="244" name="Isosceles Triangle 243">
              <a:extLst>
                <a:ext uri="{FF2B5EF4-FFF2-40B4-BE49-F238E27FC236}">
                  <a16:creationId xmlns:a16="http://schemas.microsoft.com/office/drawing/2014/main" id="{1D2DB473-8A04-4F74-864E-E76D312E0577}"/>
                </a:ext>
              </a:extLst>
            </p:cNvPr>
            <p:cNvSpPr/>
            <p:nvPr/>
          </p:nvSpPr>
          <p:spPr>
            <a:xfrm rot="10800000">
              <a:off x="2340293" y="1603042"/>
              <a:ext cx="286227" cy="246747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 21">
              <a:extLst>
                <a:ext uri="{FF2B5EF4-FFF2-40B4-BE49-F238E27FC236}">
                  <a16:creationId xmlns:a16="http://schemas.microsoft.com/office/drawing/2014/main" id="{21A667E6-73A0-4C49-875B-FFB8B3D38844}"/>
                </a:ext>
              </a:extLst>
            </p:cNvPr>
            <p:cNvSpPr/>
            <p:nvPr/>
          </p:nvSpPr>
          <p:spPr>
            <a:xfrm>
              <a:off x="2340292" y="1461592"/>
              <a:ext cx="286228" cy="158591"/>
            </a:xfrm>
            <a:custGeom>
              <a:avLst/>
              <a:gdLst>
                <a:gd name="connsiteX0" fmla="*/ 0 w 286227"/>
                <a:gd name="connsiteY0" fmla="*/ 140970 h 281939"/>
                <a:gd name="connsiteX1" fmla="*/ 143114 w 286227"/>
                <a:gd name="connsiteY1" fmla="*/ 0 h 281939"/>
                <a:gd name="connsiteX2" fmla="*/ 286228 w 286227"/>
                <a:gd name="connsiteY2" fmla="*/ 140970 h 281939"/>
                <a:gd name="connsiteX3" fmla="*/ 143114 w 286227"/>
                <a:gd name="connsiteY3" fmla="*/ 281940 h 281939"/>
                <a:gd name="connsiteX4" fmla="*/ 0 w 286227"/>
                <a:gd name="connsiteY4" fmla="*/ 140970 h 281939"/>
                <a:gd name="connsiteX0" fmla="*/ 0 w 286228"/>
                <a:gd name="connsiteY0" fmla="*/ 140970 h 158591"/>
                <a:gd name="connsiteX1" fmla="*/ 143114 w 286228"/>
                <a:gd name="connsiteY1" fmla="*/ 0 h 158591"/>
                <a:gd name="connsiteX2" fmla="*/ 286228 w 286228"/>
                <a:gd name="connsiteY2" fmla="*/ 140970 h 158591"/>
                <a:gd name="connsiteX3" fmla="*/ 0 w 286228"/>
                <a:gd name="connsiteY3" fmla="*/ 140970 h 158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6228" h="158591">
                  <a:moveTo>
                    <a:pt x="0" y="140970"/>
                  </a:moveTo>
                  <a:cubicBezTo>
                    <a:pt x="0" y="63114"/>
                    <a:pt x="64074" y="0"/>
                    <a:pt x="143114" y="0"/>
                  </a:cubicBezTo>
                  <a:cubicBezTo>
                    <a:pt x="222154" y="0"/>
                    <a:pt x="286228" y="63114"/>
                    <a:pt x="286228" y="140970"/>
                  </a:cubicBezTo>
                  <a:cubicBezTo>
                    <a:pt x="262376" y="164465"/>
                    <a:pt x="23852" y="164465"/>
                    <a:pt x="0" y="14097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6" name="TextBox 245">
            <a:extLst>
              <a:ext uri="{FF2B5EF4-FFF2-40B4-BE49-F238E27FC236}">
                <a16:creationId xmlns:a16="http://schemas.microsoft.com/office/drawing/2014/main" id="{4464398F-790C-4738-A1C6-6D25795D98CC}"/>
              </a:ext>
            </a:extLst>
          </p:cNvPr>
          <p:cNvSpPr txBox="1"/>
          <p:nvPr/>
        </p:nvSpPr>
        <p:spPr>
          <a:xfrm>
            <a:off x="6248203" y="1282683"/>
            <a:ext cx="3026213" cy="1544718"/>
          </a:xfrm>
          <a:prstGeom prst="rect">
            <a:avLst/>
          </a:prstGeom>
          <a:solidFill>
            <a:schemeClr val="bg1">
              <a:alpha val="1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900"/>
              <a:t>Speedup</a:t>
            </a:r>
            <a:endParaRPr lang="en-US" sz="3900" dirty="0"/>
          </a:p>
          <a:p>
            <a:pPr>
              <a:lnSpc>
                <a:spcPct val="80000"/>
              </a:lnSpc>
            </a:pPr>
            <a:r>
              <a:rPr lang="en-US" sz="3900" dirty="0"/>
              <a:t>(neurites with</a:t>
            </a:r>
          </a:p>
          <a:p>
            <a:pPr>
              <a:lnSpc>
                <a:spcPct val="80000"/>
              </a:lnSpc>
            </a:pPr>
            <a:r>
              <a:rPr lang="en-US" sz="3900" dirty="0"/>
              <a:t>  &gt; 1 µm/min)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0AA8CEAC-0DC2-4DAF-9C82-E234E88CF404}"/>
              </a:ext>
            </a:extLst>
          </p:cNvPr>
          <p:cNvSpPr txBox="1"/>
          <p:nvPr/>
        </p:nvSpPr>
        <p:spPr>
          <a:xfrm>
            <a:off x="6283786" y="4995158"/>
            <a:ext cx="1688411" cy="692497"/>
          </a:xfrm>
          <a:prstGeom prst="rect">
            <a:avLst/>
          </a:prstGeom>
          <a:solidFill>
            <a:schemeClr val="bg1">
              <a:alpha val="1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900" dirty="0"/>
              <a:t>Control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920A42A-BA44-4444-837B-13461C9EB6F3}"/>
              </a:ext>
            </a:extLst>
          </p:cNvPr>
          <p:cNvCxnSpPr>
            <a:cxnSpLocks/>
          </p:cNvCxnSpPr>
          <p:nvPr/>
        </p:nvCxnSpPr>
        <p:spPr>
          <a:xfrm>
            <a:off x="6096000" y="711200"/>
            <a:ext cx="0" cy="287020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41C7A374-4F55-4985-9F9D-BE7B2DA94FED}"/>
              </a:ext>
            </a:extLst>
          </p:cNvPr>
          <p:cNvCxnSpPr>
            <a:cxnSpLocks/>
          </p:cNvCxnSpPr>
          <p:nvPr/>
        </p:nvCxnSpPr>
        <p:spPr>
          <a:xfrm>
            <a:off x="6096000" y="3906306"/>
            <a:ext cx="0" cy="287020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5FFBF989-72AD-4111-ADB3-E7E141B1946B}"/>
              </a:ext>
            </a:extLst>
          </p:cNvPr>
          <p:cNvGrpSpPr/>
          <p:nvPr/>
        </p:nvGrpSpPr>
        <p:grpSpPr>
          <a:xfrm>
            <a:off x="4249388" y="1128667"/>
            <a:ext cx="281939" cy="382380"/>
            <a:chOff x="2340292" y="1461592"/>
            <a:chExt cx="286228" cy="388197"/>
          </a:xfrm>
        </p:grpSpPr>
        <p:sp>
          <p:nvSpPr>
            <p:cNvPr id="255" name="Isosceles Triangle 254">
              <a:extLst>
                <a:ext uri="{FF2B5EF4-FFF2-40B4-BE49-F238E27FC236}">
                  <a16:creationId xmlns:a16="http://schemas.microsoft.com/office/drawing/2014/main" id="{D574F1A5-EA0A-41C4-AD07-B552572AD0D5}"/>
                </a:ext>
              </a:extLst>
            </p:cNvPr>
            <p:cNvSpPr/>
            <p:nvPr/>
          </p:nvSpPr>
          <p:spPr>
            <a:xfrm rot="10800000">
              <a:off x="2340293" y="1603042"/>
              <a:ext cx="286227" cy="246747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1">
              <a:extLst>
                <a:ext uri="{FF2B5EF4-FFF2-40B4-BE49-F238E27FC236}">
                  <a16:creationId xmlns:a16="http://schemas.microsoft.com/office/drawing/2014/main" id="{C3D04AC4-0258-4F20-BF35-55EB41D6EA98}"/>
                </a:ext>
              </a:extLst>
            </p:cNvPr>
            <p:cNvSpPr/>
            <p:nvPr/>
          </p:nvSpPr>
          <p:spPr>
            <a:xfrm>
              <a:off x="2340292" y="1461592"/>
              <a:ext cx="286228" cy="158591"/>
            </a:xfrm>
            <a:custGeom>
              <a:avLst/>
              <a:gdLst>
                <a:gd name="connsiteX0" fmla="*/ 0 w 286227"/>
                <a:gd name="connsiteY0" fmla="*/ 140970 h 281939"/>
                <a:gd name="connsiteX1" fmla="*/ 143114 w 286227"/>
                <a:gd name="connsiteY1" fmla="*/ 0 h 281939"/>
                <a:gd name="connsiteX2" fmla="*/ 286228 w 286227"/>
                <a:gd name="connsiteY2" fmla="*/ 140970 h 281939"/>
                <a:gd name="connsiteX3" fmla="*/ 143114 w 286227"/>
                <a:gd name="connsiteY3" fmla="*/ 281940 h 281939"/>
                <a:gd name="connsiteX4" fmla="*/ 0 w 286227"/>
                <a:gd name="connsiteY4" fmla="*/ 140970 h 281939"/>
                <a:gd name="connsiteX0" fmla="*/ 0 w 286228"/>
                <a:gd name="connsiteY0" fmla="*/ 140970 h 158591"/>
                <a:gd name="connsiteX1" fmla="*/ 143114 w 286228"/>
                <a:gd name="connsiteY1" fmla="*/ 0 h 158591"/>
                <a:gd name="connsiteX2" fmla="*/ 286228 w 286228"/>
                <a:gd name="connsiteY2" fmla="*/ 140970 h 158591"/>
                <a:gd name="connsiteX3" fmla="*/ 0 w 286228"/>
                <a:gd name="connsiteY3" fmla="*/ 140970 h 158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6228" h="158591">
                  <a:moveTo>
                    <a:pt x="0" y="140970"/>
                  </a:moveTo>
                  <a:cubicBezTo>
                    <a:pt x="0" y="63114"/>
                    <a:pt x="64074" y="0"/>
                    <a:pt x="143114" y="0"/>
                  </a:cubicBezTo>
                  <a:cubicBezTo>
                    <a:pt x="222154" y="0"/>
                    <a:pt x="286228" y="63114"/>
                    <a:pt x="286228" y="140970"/>
                  </a:cubicBezTo>
                  <a:cubicBezTo>
                    <a:pt x="262376" y="164465"/>
                    <a:pt x="23852" y="164465"/>
                    <a:pt x="0" y="14097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57" name="Arrow: Down 256">
            <a:extLst>
              <a:ext uri="{FF2B5EF4-FFF2-40B4-BE49-F238E27FC236}">
                <a16:creationId xmlns:a16="http://schemas.microsoft.com/office/drawing/2014/main" id="{4DF59704-1A31-4A50-B433-750C5293DD4D}"/>
              </a:ext>
            </a:extLst>
          </p:cNvPr>
          <p:cNvSpPr/>
          <p:nvPr/>
        </p:nvSpPr>
        <p:spPr>
          <a:xfrm rot="16200000">
            <a:off x="4215807" y="1999018"/>
            <a:ext cx="434203" cy="633620"/>
          </a:xfrm>
          <a:prstGeom prst="downArrow">
            <a:avLst>
              <a:gd name="adj1" fmla="val 31687"/>
              <a:gd name="adj2" fmla="val 4694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DE5E3F41-C8AE-4211-8CFC-79EE7F6908BB}"/>
              </a:ext>
            </a:extLst>
          </p:cNvPr>
          <p:cNvCxnSpPr>
            <a:cxnSpLocks/>
          </p:cNvCxnSpPr>
          <p:nvPr/>
        </p:nvCxnSpPr>
        <p:spPr>
          <a:xfrm>
            <a:off x="4401665" y="1623039"/>
            <a:ext cx="0" cy="469189"/>
          </a:xfrm>
          <a:prstGeom prst="straightConnector1">
            <a:avLst/>
          </a:prstGeom>
          <a:ln w="762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5C32CC82-18E8-46D6-A8DD-007B53DBA3C9}"/>
              </a:ext>
            </a:extLst>
          </p:cNvPr>
          <p:cNvGrpSpPr/>
          <p:nvPr/>
        </p:nvGrpSpPr>
        <p:grpSpPr>
          <a:xfrm>
            <a:off x="4223786" y="4334083"/>
            <a:ext cx="281939" cy="382380"/>
            <a:chOff x="2340292" y="1461592"/>
            <a:chExt cx="286228" cy="388197"/>
          </a:xfrm>
        </p:grpSpPr>
        <p:sp>
          <p:nvSpPr>
            <p:cNvPr id="260" name="Isosceles Triangle 259">
              <a:extLst>
                <a:ext uri="{FF2B5EF4-FFF2-40B4-BE49-F238E27FC236}">
                  <a16:creationId xmlns:a16="http://schemas.microsoft.com/office/drawing/2014/main" id="{E3B0B843-874F-4515-875A-8F2570185A08}"/>
                </a:ext>
              </a:extLst>
            </p:cNvPr>
            <p:cNvSpPr/>
            <p:nvPr/>
          </p:nvSpPr>
          <p:spPr>
            <a:xfrm rot="10800000">
              <a:off x="2340293" y="1603042"/>
              <a:ext cx="286227" cy="246747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21">
              <a:extLst>
                <a:ext uri="{FF2B5EF4-FFF2-40B4-BE49-F238E27FC236}">
                  <a16:creationId xmlns:a16="http://schemas.microsoft.com/office/drawing/2014/main" id="{10182702-5574-4BF8-8BBA-5CA9B423719C}"/>
                </a:ext>
              </a:extLst>
            </p:cNvPr>
            <p:cNvSpPr/>
            <p:nvPr/>
          </p:nvSpPr>
          <p:spPr>
            <a:xfrm>
              <a:off x="2340292" y="1461592"/>
              <a:ext cx="286228" cy="158591"/>
            </a:xfrm>
            <a:custGeom>
              <a:avLst/>
              <a:gdLst>
                <a:gd name="connsiteX0" fmla="*/ 0 w 286227"/>
                <a:gd name="connsiteY0" fmla="*/ 140970 h 281939"/>
                <a:gd name="connsiteX1" fmla="*/ 143114 w 286227"/>
                <a:gd name="connsiteY1" fmla="*/ 0 h 281939"/>
                <a:gd name="connsiteX2" fmla="*/ 286228 w 286227"/>
                <a:gd name="connsiteY2" fmla="*/ 140970 h 281939"/>
                <a:gd name="connsiteX3" fmla="*/ 143114 w 286227"/>
                <a:gd name="connsiteY3" fmla="*/ 281940 h 281939"/>
                <a:gd name="connsiteX4" fmla="*/ 0 w 286227"/>
                <a:gd name="connsiteY4" fmla="*/ 140970 h 281939"/>
                <a:gd name="connsiteX0" fmla="*/ 0 w 286228"/>
                <a:gd name="connsiteY0" fmla="*/ 140970 h 158591"/>
                <a:gd name="connsiteX1" fmla="*/ 143114 w 286228"/>
                <a:gd name="connsiteY1" fmla="*/ 0 h 158591"/>
                <a:gd name="connsiteX2" fmla="*/ 286228 w 286228"/>
                <a:gd name="connsiteY2" fmla="*/ 140970 h 158591"/>
                <a:gd name="connsiteX3" fmla="*/ 0 w 286228"/>
                <a:gd name="connsiteY3" fmla="*/ 140970 h 158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6228" h="158591">
                  <a:moveTo>
                    <a:pt x="0" y="140970"/>
                  </a:moveTo>
                  <a:cubicBezTo>
                    <a:pt x="0" y="63114"/>
                    <a:pt x="64074" y="0"/>
                    <a:pt x="143114" y="0"/>
                  </a:cubicBezTo>
                  <a:cubicBezTo>
                    <a:pt x="222154" y="0"/>
                    <a:pt x="286228" y="63114"/>
                    <a:pt x="286228" y="140970"/>
                  </a:cubicBezTo>
                  <a:cubicBezTo>
                    <a:pt x="262376" y="164465"/>
                    <a:pt x="23852" y="164465"/>
                    <a:pt x="0" y="14097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7B58EAD1-9A27-4E80-AB0F-6F753BDB9053}"/>
              </a:ext>
            </a:extLst>
          </p:cNvPr>
          <p:cNvCxnSpPr>
            <a:cxnSpLocks/>
          </p:cNvCxnSpPr>
          <p:nvPr/>
        </p:nvCxnSpPr>
        <p:spPr>
          <a:xfrm>
            <a:off x="4376063" y="4828455"/>
            <a:ext cx="0" cy="469189"/>
          </a:xfrm>
          <a:prstGeom prst="straightConnector1">
            <a:avLst/>
          </a:prstGeom>
          <a:ln w="762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Arrow: Down 263">
            <a:extLst>
              <a:ext uri="{FF2B5EF4-FFF2-40B4-BE49-F238E27FC236}">
                <a16:creationId xmlns:a16="http://schemas.microsoft.com/office/drawing/2014/main" id="{F681259C-280E-46A2-933A-0B17A071F351}"/>
              </a:ext>
            </a:extLst>
          </p:cNvPr>
          <p:cNvSpPr/>
          <p:nvPr/>
        </p:nvSpPr>
        <p:spPr>
          <a:xfrm rot="16200000">
            <a:off x="4215807" y="5178063"/>
            <a:ext cx="434203" cy="633620"/>
          </a:xfrm>
          <a:prstGeom prst="downArrow">
            <a:avLst>
              <a:gd name="adj1" fmla="val 31687"/>
              <a:gd name="adj2" fmla="val 4694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6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17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Schelski</dc:creator>
  <cp:lastModifiedBy>Max Schelski</cp:lastModifiedBy>
  <cp:revision>92</cp:revision>
  <dcterms:created xsi:type="dcterms:W3CDTF">2021-11-29T10:29:32Z</dcterms:created>
  <dcterms:modified xsi:type="dcterms:W3CDTF">2022-07-18T12:56:03Z</dcterms:modified>
</cp:coreProperties>
</file>