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7" r:id="rId2"/>
  </p:sldIdLst>
  <p:sldSz cx="17100550" cy="7380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AFAFAF"/>
    <a:srgbClr val="26BAD5"/>
    <a:srgbClr val="E9E9E9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60"/>
  </p:normalViewPr>
  <p:slideViewPr>
    <p:cSldViewPr snapToGrid="0">
      <p:cViewPr>
        <p:scale>
          <a:sx n="66" d="100"/>
          <a:sy n="66" d="100"/>
        </p:scale>
        <p:origin x="17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8C7CC-A59F-4663-8F9B-819CDCE024C0}" type="datetimeFigureOut">
              <a:rPr lang="en-US" smtClean="0"/>
              <a:t>7/18/22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46050" y="1143000"/>
            <a:ext cx="7150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48C1C-3106-41C8-9F27-29CD68A01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45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6050" y="1143000"/>
            <a:ext cx="7150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48C1C-3106-41C8-9F27-29CD68A014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3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7569" y="1207839"/>
            <a:ext cx="12825413" cy="2569434"/>
          </a:xfrm>
        </p:spPr>
        <p:txBody>
          <a:bodyPr anchor="b"/>
          <a:lstStyle>
            <a:lvl1pPr algn="ctr">
              <a:defRPr sz="645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7569" y="3876360"/>
            <a:ext cx="12825413" cy="1781861"/>
          </a:xfrm>
        </p:spPr>
        <p:txBody>
          <a:bodyPr/>
          <a:lstStyle>
            <a:lvl1pPr marL="0" indent="0" algn="ctr">
              <a:buNone/>
              <a:defRPr sz="2583"/>
            </a:lvl1pPr>
            <a:lvl2pPr marL="492039" indent="0" algn="ctr">
              <a:buNone/>
              <a:defRPr sz="2152"/>
            </a:lvl2pPr>
            <a:lvl3pPr marL="984077" indent="0" algn="ctr">
              <a:buNone/>
              <a:defRPr sz="1937"/>
            </a:lvl3pPr>
            <a:lvl4pPr marL="1476116" indent="0" algn="ctr">
              <a:buNone/>
              <a:defRPr sz="1722"/>
            </a:lvl4pPr>
            <a:lvl5pPr marL="1968155" indent="0" algn="ctr">
              <a:buNone/>
              <a:defRPr sz="1722"/>
            </a:lvl5pPr>
            <a:lvl6pPr marL="2460193" indent="0" algn="ctr">
              <a:buNone/>
              <a:defRPr sz="1722"/>
            </a:lvl6pPr>
            <a:lvl7pPr marL="2952232" indent="0" algn="ctr">
              <a:buNone/>
              <a:defRPr sz="1722"/>
            </a:lvl7pPr>
            <a:lvl8pPr marL="3444270" indent="0" algn="ctr">
              <a:buNone/>
              <a:defRPr sz="1722"/>
            </a:lvl8pPr>
            <a:lvl9pPr marL="3936309" indent="0" algn="ctr">
              <a:buNone/>
              <a:defRPr sz="172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7C215-FEA9-471F-B818-4EEDEEED5143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FE6E-D9A9-474E-81CF-A1389A933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18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7C215-FEA9-471F-B818-4EEDEEED5143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FE6E-D9A9-474E-81CF-A1389A933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96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237581" y="392932"/>
            <a:ext cx="3687306" cy="62544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5663" y="392932"/>
            <a:ext cx="10848161" cy="62544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7C215-FEA9-471F-B818-4EEDEEED5143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FE6E-D9A9-474E-81CF-A1389A933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5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7C215-FEA9-471F-B818-4EEDEEED5143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FE6E-D9A9-474E-81CF-A1389A933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93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756" y="1839948"/>
            <a:ext cx="14749224" cy="3069994"/>
          </a:xfrm>
        </p:spPr>
        <p:txBody>
          <a:bodyPr anchor="b"/>
          <a:lstStyle>
            <a:lvl1pPr>
              <a:defRPr sz="645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6756" y="4938986"/>
            <a:ext cx="14749224" cy="1614437"/>
          </a:xfrm>
        </p:spPr>
        <p:txBody>
          <a:bodyPr/>
          <a:lstStyle>
            <a:lvl1pPr marL="0" indent="0">
              <a:buNone/>
              <a:defRPr sz="2583">
                <a:solidFill>
                  <a:schemeClr val="tx1">
                    <a:tint val="75000"/>
                  </a:schemeClr>
                </a:solidFill>
              </a:defRPr>
            </a:lvl1pPr>
            <a:lvl2pPr marL="492039" indent="0">
              <a:buNone/>
              <a:defRPr sz="2152">
                <a:solidFill>
                  <a:schemeClr val="tx1">
                    <a:tint val="75000"/>
                  </a:schemeClr>
                </a:solidFill>
              </a:defRPr>
            </a:lvl2pPr>
            <a:lvl3pPr marL="984077" indent="0">
              <a:buNone/>
              <a:defRPr sz="1937">
                <a:solidFill>
                  <a:schemeClr val="tx1">
                    <a:tint val="75000"/>
                  </a:schemeClr>
                </a:solidFill>
              </a:defRPr>
            </a:lvl3pPr>
            <a:lvl4pPr marL="1476116" indent="0">
              <a:buNone/>
              <a:defRPr sz="1722">
                <a:solidFill>
                  <a:schemeClr val="tx1">
                    <a:tint val="75000"/>
                  </a:schemeClr>
                </a:solidFill>
              </a:defRPr>
            </a:lvl4pPr>
            <a:lvl5pPr marL="1968155" indent="0">
              <a:buNone/>
              <a:defRPr sz="1722">
                <a:solidFill>
                  <a:schemeClr val="tx1">
                    <a:tint val="75000"/>
                  </a:schemeClr>
                </a:solidFill>
              </a:defRPr>
            </a:lvl5pPr>
            <a:lvl6pPr marL="2460193" indent="0">
              <a:buNone/>
              <a:defRPr sz="1722">
                <a:solidFill>
                  <a:schemeClr val="tx1">
                    <a:tint val="75000"/>
                  </a:schemeClr>
                </a:solidFill>
              </a:defRPr>
            </a:lvl6pPr>
            <a:lvl7pPr marL="2952232" indent="0">
              <a:buNone/>
              <a:defRPr sz="1722">
                <a:solidFill>
                  <a:schemeClr val="tx1">
                    <a:tint val="75000"/>
                  </a:schemeClr>
                </a:solidFill>
              </a:defRPr>
            </a:lvl7pPr>
            <a:lvl8pPr marL="3444270" indent="0">
              <a:buNone/>
              <a:defRPr sz="1722">
                <a:solidFill>
                  <a:schemeClr val="tx1">
                    <a:tint val="75000"/>
                  </a:schemeClr>
                </a:solidFill>
              </a:defRPr>
            </a:lvl8pPr>
            <a:lvl9pPr marL="3936309" indent="0">
              <a:buNone/>
              <a:defRPr sz="172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7C215-FEA9-471F-B818-4EEDEEED5143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FE6E-D9A9-474E-81CF-A1389A933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15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5663" y="1964660"/>
            <a:ext cx="7267734" cy="4682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57153" y="1964660"/>
            <a:ext cx="7267734" cy="4682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7C215-FEA9-471F-B818-4EEDEEED5143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FE6E-D9A9-474E-81CF-A1389A933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63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890" y="392932"/>
            <a:ext cx="14749224" cy="14265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891" y="1809196"/>
            <a:ext cx="7234334" cy="886659"/>
          </a:xfrm>
        </p:spPr>
        <p:txBody>
          <a:bodyPr anchor="b"/>
          <a:lstStyle>
            <a:lvl1pPr marL="0" indent="0">
              <a:buNone/>
              <a:defRPr sz="2583" b="1"/>
            </a:lvl1pPr>
            <a:lvl2pPr marL="492039" indent="0">
              <a:buNone/>
              <a:defRPr sz="2152" b="1"/>
            </a:lvl2pPr>
            <a:lvl3pPr marL="984077" indent="0">
              <a:buNone/>
              <a:defRPr sz="1937" b="1"/>
            </a:lvl3pPr>
            <a:lvl4pPr marL="1476116" indent="0">
              <a:buNone/>
              <a:defRPr sz="1722" b="1"/>
            </a:lvl4pPr>
            <a:lvl5pPr marL="1968155" indent="0">
              <a:buNone/>
              <a:defRPr sz="1722" b="1"/>
            </a:lvl5pPr>
            <a:lvl6pPr marL="2460193" indent="0">
              <a:buNone/>
              <a:defRPr sz="1722" b="1"/>
            </a:lvl6pPr>
            <a:lvl7pPr marL="2952232" indent="0">
              <a:buNone/>
              <a:defRPr sz="1722" b="1"/>
            </a:lvl7pPr>
            <a:lvl8pPr marL="3444270" indent="0">
              <a:buNone/>
              <a:defRPr sz="1722" b="1"/>
            </a:lvl8pPr>
            <a:lvl9pPr marL="3936309" indent="0">
              <a:buNone/>
              <a:defRPr sz="17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7891" y="2695855"/>
            <a:ext cx="7234334" cy="3965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657153" y="1809196"/>
            <a:ext cx="7269961" cy="886659"/>
          </a:xfrm>
        </p:spPr>
        <p:txBody>
          <a:bodyPr anchor="b"/>
          <a:lstStyle>
            <a:lvl1pPr marL="0" indent="0">
              <a:buNone/>
              <a:defRPr sz="2583" b="1"/>
            </a:lvl1pPr>
            <a:lvl2pPr marL="492039" indent="0">
              <a:buNone/>
              <a:defRPr sz="2152" b="1"/>
            </a:lvl2pPr>
            <a:lvl3pPr marL="984077" indent="0">
              <a:buNone/>
              <a:defRPr sz="1937" b="1"/>
            </a:lvl3pPr>
            <a:lvl4pPr marL="1476116" indent="0">
              <a:buNone/>
              <a:defRPr sz="1722" b="1"/>
            </a:lvl4pPr>
            <a:lvl5pPr marL="1968155" indent="0">
              <a:buNone/>
              <a:defRPr sz="1722" b="1"/>
            </a:lvl5pPr>
            <a:lvl6pPr marL="2460193" indent="0">
              <a:buNone/>
              <a:defRPr sz="1722" b="1"/>
            </a:lvl6pPr>
            <a:lvl7pPr marL="2952232" indent="0">
              <a:buNone/>
              <a:defRPr sz="1722" b="1"/>
            </a:lvl7pPr>
            <a:lvl8pPr marL="3444270" indent="0">
              <a:buNone/>
              <a:defRPr sz="1722" b="1"/>
            </a:lvl8pPr>
            <a:lvl9pPr marL="3936309" indent="0">
              <a:buNone/>
              <a:defRPr sz="17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657153" y="2695855"/>
            <a:ext cx="7269961" cy="3965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7C215-FEA9-471F-B818-4EEDEEED5143}" type="datetimeFigureOut">
              <a:rPr lang="en-US" smtClean="0"/>
              <a:t>7/18/22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FE6E-D9A9-474E-81CF-A1389A933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31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7C215-FEA9-471F-B818-4EEDEEED5143}" type="datetimeFigureOut">
              <a:rPr lang="en-US" smtClean="0"/>
              <a:t>7/18/22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FE6E-D9A9-474E-81CF-A1389A933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65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7C215-FEA9-471F-B818-4EEDEEED5143}" type="datetimeFigureOut">
              <a:rPr lang="en-US" smtClean="0"/>
              <a:t>7/18/22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FE6E-D9A9-474E-81CF-A1389A933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93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891" y="492019"/>
            <a:ext cx="5515372" cy="1722067"/>
          </a:xfrm>
        </p:spPr>
        <p:txBody>
          <a:bodyPr anchor="b"/>
          <a:lstStyle>
            <a:lvl1pPr>
              <a:defRPr sz="34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9961" y="1062625"/>
            <a:ext cx="8657153" cy="5244788"/>
          </a:xfrm>
        </p:spPr>
        <p:txBody>
          <a:bodyPr/>
          <a:lstStyle>
            <a:lvl1pPr>
              <a:defRPr sz="3444"/>
            </a:lvl1pPr>
            <a:lvl2pPr>
              <a:defRPr sz="3013"/>
            </a:lvl2pPr>
            <a:lvl3pPr>
              <a:defRPr sz="2583"/>
            </a:lvl3pPr>
            <a:lvl4pPr>
              <a:defRPr sz="2152"/>
            </a:lvl4pPr>
            <a:lvl5pPr>
              <a:defRPr sz="2152"/>
            </a:lvl5pPr>
            <a:lvl6pPr>
              <a:defRPr sz="2152"/>
            </a:lvl6pPr>
            <a:lvl7pPr>
              <a:defRPr sz="2152"/>
            </a:lvl7pPr>
            <a:lvl8pPr>
              <a:defRPr sz="2152"/>
            </a:lvl8pPr>
            <a:lvl9pPr>
              <a:defRPr sz="215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7891" y="2214086"/>
            <a:ext cx="5515372" cy="4101869"/>
          </a:xfrm>
        </p:spPr>
        <p:txBody>
          <a:bodyPr/>
          <a:lstStyle>
            <a:lvl1pPr marL="0" indent="0">
              <a:buNone/>
              <a:defRPr sz="1722"/>
            </a:lvl1pPr>
            <a:lvl2pPr marL="492039" indent="0">
              <a:buNone/>
              <a:defRPr sz="1507"/>
            </a:lvl2pPr>
            <a:lvl3pPr marL="984077" indent="0">
              <a:buNone/>
              <a:defRPr sz="1291"/>
            </a:lvl3pPr>
            <a:lvl4pPr marL="1476116" indent="0">
              <a:buNone/>
              <a:defRPr sz="1076"/>
            </a:lvl4pPr>
            <a:lvl5pPr marL="1968155" indent="0">
              <a:buNone/>
              <a:defRPr sz="1076"/>
            </a:lvl5pPr>
            <a:lvl6pPr marL="2460193" indent="0">
              <a:buNone/>
              <a:defRPr sz="1076"/>
            </a:lvl6pPr>
            <a:lvl7pPr marL="2952232" indent="0">
              <a:buNone/>
              <a:defRPr sz="1076"/>
            </a:lvl7pPr>
            <a:lvl8pPr marL="3444270" indent="0">
              <a:buNone/>
              <a:defRPr sz="1076"/>
            </a:lvl8pPr>
            <a:lvl9pPr marL="3936309" indent="0">
              <a:buNone/>
              <a:defRPr sz="107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7C215-FEA9-471F-B818-4EEDEEED5143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FE6E-D9A9-474E-81CF-A1389A933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35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891" y="492019"/>
            <a:ext cx="5515372" cy="1722067"/>
          </a:xfrm>
        </p:spPr>
        <p:txBody>
          <a:bodyPr anchor="b"/>
          <a:lstStyle>
            <a:lvl1pPr>
              <a:defRPr sz="34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69961" y="1062625"/>
            <a:ext cx="8657153" cy="5244788"/>
          </a:xfrm>
        </p:spPr>
        <p:txBody>
          <a:bodyPr anchor="t"/>
          <a:lstStyle>
            <a:lvl1pPr marL="0" indent="0">
              <a:buNone/>
              <a:defRPr sz="3444"/>
            </a:lvl1pPr>
            <a:lvl2pPr marL="492039" indent="0">
              <a:buNone/>
              <a:defRPr sz="3013"/>
            </a:lvl2pPr>
            <a:lvl3pPr marL="984077" indent="0">
              <a:buNone/>
              <a:defRPr sz="2583"/>
            </a:lvl3pPr>
            <a:lvl4pPr marL="1476116" indent="0">
              <a:buNone/>
              <a:defRPr sz="2152"/>
            </a:lvl4pPr>
            <a:lvl5pPr marL="1968155" indent="0">
              <a:buNone/>
              <a:defRPr sz="2152"/>
            </a:lvl5pPr>
            <a:lvl6pPr marL="2460193" indent="0">
              <a:buNone/>
              <a:defRPr sz="2152"/>
            </a:lvl6pPr>
            <a:lvl7pPr marL="2952232" indent="0">
              <a:buNone/>
              <a:defRPr sz="2152"/>
            </a:lvl7pPr>
            <a:lvl8pPr marL="3444270" indent="0">
              <a:buNone/>
              <a:defRPr sz="2152"/>
            </a:lvl8pPr>
            <a:lvl9pPr marL="3936309" indent="0">
              <a:buNone/>
              <a:defRPr sz="215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7891" y="2214086"/>
            <a:ext cx="5515372" cy="4101869"/>
          </a:xfrm>
        </p:spPr>
        <p:txBody>
          <a:bodyPr/>
          <a:lstStyle>
            <a:lvl1pPr marL="0" indent="0">
              <a:buNone/>
              <a:defRPr sz="1722"/>
            </a:lvl1pPr>
            <a:lvl2pPr marL="492039" indent="0">
              <a:buNone/>
              <a:defRPr sz="1507"/>
            </a:lvl2pPr>
            <a:lvl3pPr marL="984077" indent="0">
              <a:buNone/>
              <a:defRPr sz="1291"/>
            </a:lvl3pPr>
            <a:lvl4pPr marL="1476116" indent="0">
              <a:buNone/>
              <a:defRPr sz="1076"/>
            </a:lvl4pPr>
            <a:lvl5pPr marL="1968155" indent="0">
              <a:buNone/>
              <a:defRPr sz="1076"/>
            </a:lvl5pPr>
            <a:lvl6pPr marL="2460193" indent="0">
              <a:buNone/>
              <a:defRPr sz="1076"/>
            </a:lvl6pPr>
            <a:lvl7pPr marL="2952232" indent="0">
              <a:buNone/>
              <a:defRPr sz="1076"/>
            </a:lvl7pPr>
            <a:lvl8pPr marL="3444270" indent="0">
              <a:buNone/>
              <a:defRPr sz="1076"/>
            </a:lvl8pPr>
            <a:lvl9pPr marL="3936309" indent="0">
              <a:buNone/>
              <a:defRPr sz="107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7C215-FEA9-471F-B818-4EEDEEED5143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FE6E-D9A9-474E-81CF-A1389A933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2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5663" y="392932"/>
            <a:ext cx="14749224" cy="1426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5663" y="1964660"/>
            <a:ext cx="14749224" cy="4682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75663" y="6840434"/>
            <a:ext cx="3847624" cy="392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7C215-FEA9-471F-B818-4EEDEEED5143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64557" y="6840434"/>
            <a:ext cx="5771436" cy="392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77263" y="6840434"/>
            <a:ext cx="3847624" cy="392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CFE6E-D9A9-474E-81CF-A1389A933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84077" rtl="0" eaLnBrk="1" latinLnBrk="0" hangingPunct="1">
        <a:lnSpc>
          <a:spcPct val="90000"/>
        </a:lnSpc>
        <a:spcBef>
          <a:spcPct val="0"/>
        </a:spcBef>
        <a:buNone/>
        <a:defRPr sz="47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019" indent="-246019" algn="l" defTabSz="984077" rtl="0" eaLnBrk="1" latinLnBrk="0" hangingPunct="1">
        <a:lnSpc>
          <a:spcPct val="90000"/>
        </a:lnSpc>
        <a:spcBef>
          <a:spcPts val="1076"/>
        </a:spcBef>
        <a:buFont typeface="Arial" panose="020B0604020202020204" pitchFamily="34" charset="0"/>
        <a:buChar char="•"/>
        <a:defRPr sz="3013" kern="1200">
          <a:solidFill>
            <a:schemeClr val="tx1"/>
          </a:solidFill>
          <a:latin typeface="+mn-lt"/>
          <a:ea typeface="+mn-ea"/>
          <a:cs typeface="+mn-cs"/>
        </a:defRPr>
      </a:lvl1pPr>
      <a:lvl2pPr marL="738058" indent="-246019" algn="l" defTabSz="984077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2583" kern="1200">
          <a:solidFill>
            <a:schemeClr val="tx1"/>
          </a:solidFill>
          <a:latin typeface="+mn-lt"/>
          <a:ea typeface="+mn-ea"/>
          <a:cs typeface="+mn-cs"/>
        </a:defRPr>
      </a:lvl2pPr>
      <a:lvl3pPr marL="1230097" indent="-246019" algn="l" defTabSz="984077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2152" kern="1200">
          <a:solidFill>
            <a:schemeClr val="tx1"/>
          </a:solidFill>
          <a:latin typeface="+mn-lt"/>
          <a:ea typeface="+mn-ea"/>
          <a:cs typeface="+mn-cs"/>
        </a:defRPr>
      </a:lvl3pPr>
      <a:lvl4pPr marL="1722135" indent="-246019" algn="l" defTabSz="984077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7" kern="1200">
          <a:solidFill>
            <a:schemeClr val="tx1"/>
          </a:solidFill>
          <a:latin typeface="+mn-lt"/>
          <a:ea typeface="+mn-ea"/>
          <a:cs typeface="+mn-cs"/>
        </a:defRPr>
      </a:lvl4pPr>
      <a:lvl5pPr marL="2214174" indent="-246019" algn="l" defTabSz="984077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7" kern="1200">
          <a:solidFill>
            <a:schemeClr val="tx1"/>
          </a:solidFill>
          <a:latin typeface="+mn-lt"/>
          <a:ea typeface="+mn-ea"/>
          <a:cs typeface="+mn-cs"/>
        </a:defRPr>
      </a:lvl5pPr>
      <a:lvl6pPr marL="2706213" indent="-246019" algn="l" defTabSz="984077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7" kern="1200">
          <a:solidFill>
            <a:schemeClr val="tx1"/>
          </a:solidFill>
          <a:latin typeface="+mn-lt"/>
          <a:ea typeface="+mn-ea"/>
          <a:cs typeface="+mn-cs"/>
        </a:defRPr>
      </a:lvl6pPr>
      <a:lvl7pPr marL="3198251" indent="-246019" algn="l" defTabSz="984077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7" kern="1200">
          <a:solidFill>
            <a:schemeClr val="tx1"/>
          </a:solidFill>
          <a:latin typeface="+mn-lt"/>
          <a:ea typeface="+mn-ea"/>
          <a:cs typeface="+mn-cs"/>
        </a:defRPr>
      </a:lvl7pPr>
      <a:lvl8pPr marL="3690290" indent="-246019" algn="l" defTabSz="984077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7" kern="1200">
          <a:solidFill>
            <a:schemeClr val="tx1"/>
          </a:solidFill>
          <a:latin typeface="+mn-lt"/>
          <a:ea typeface="+mn-ea"/>
          <a:cs typeface="+mn-cs"/>
        </a:defRPr>
      </a:lvl8pPr>
      <a:lvl9pPr marL="4182328" indent="-246019" algn="l" defTabSz="984077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84077" rtl="0" eaLnBrk="1" latinLnBrk="0" hangingPunct="1">
        <a:defRPr sz="1937" kern="1200">
          <a:solidFill>
            <a:schemeClr val="tx1"/>
          </a:solidFill>
          <a:latin typeface="+mn-lt"/>
          <a:ea typeface="+mn-ea"/>
          <a:cs typeface="+mn-cs"/>
        </a:defRPr>
      </a:lvl1pPr>
      <a:lvl2pPr marL="492039" algn="l" defTabSz="984077" rtl="0" eaLnBrk="1" latinLnBrk="0" hangingPunct="1">
        <a:defRPr sz="1937" kern="1200">
          <a:solidFill>
            <a:schemeClr val="tx1"/>
          </a:solidFill>
          <a:latin typeface="+mn-lt"/>
          <a:ea typeface="+mn-ea"/>
          <a:cs typeface="+mn-cs"/>
        </a:defRPr>
      </a:lvl2pPr>
      <a:lvl3pPr marL="984077" algn="l" defTabSz="984077" rtl="0" eaLnBrk="1" latinLnBrk="0" hangingPunct="1">
        <a:defRPr sz="1937" kern="1200">
          <a:solidFill>
            <a:schemeClr val="tx1"/>
          </a:solidFill>
          <a:latin typeface="+mn-lt"/>
          <a:ea typeface="+mn-ea"/>
          <a:cs typeface="+mn-cs"/>
        </a:defRPr>
      </a:lvl3pPr>
      <a:lvl4pPr marL="1476116" algn="l" defTabSz="984077" rtl="0" eaLnBrk="1" latinLnBrk="0" hangingPunct="1">
        <a:defRPr sz="1937" kern="1200">
          <a:solidFill>
            <a:schemeClr val="tx1"/>
          </a:solidFill>
          <a:latin typeface="+mn-lt"/>
          <a:ea typeface="+mn-ea"/>
          <a:cs typeface="+mn-cs"/>
        </a:defRPr>
      </a:lvl4pPr>
      <a:lvl5pPr marL="1968155" algn="l" defTabSz="984077" rtl="0" eaLnBrk="1" latinLnBrk="0" hangingPunct="1">
        <a:defRPr sz="1937" kern="1200">
          <a:solidFill>
            <a:schemeClr val="tx1"/>
          </a:solidFill>
          <a:latin typeface="+mn-lt"/>
          <a:ea typeface="+mn-ea"/>
          <a:cs typeface="+mn-cs"/>
        </a:defRPr>
      </a:lvl5pPr>
      <a:lvl6pPr marL="2460193" algn="l" defTabSz="984077" rtl="0" eaLnBrk="1" latinLnBrk="0" hangingPunct="1">
        <a:defRPr sz="1937" kern="1200">
          <a:solidFill>
            <a:schemeClr val="tx1"/>
          </a:solidFill>
          <a:latin typeface="+mn-lt"/>
          <a:ea typeface="+mn-ea"/>
          <a:cs typeface="+mn-cs"/>
        </a:defRPr>
      </a:lvl6pPr>
      <a:lvl7pPr marL="2952232" algn="l" defTabSz="984077" rtl="0" eaLnBrk="1" latinLnBrk="0" hangingPunct="1">
        <a:defRPr sz="1937" kern="1200">
          <a:solidFill>
            <a:schemeClr val="tx1"/>
          </a:solidFill>
          <a:latin typeface="+mn-lt"/>
          <a:ea typeface="+mn-ea"/>
          <a:cs typeface="+mn-cs"/>
        </a:defRPr>
      </a:lvl7pPr>
      <a:lvl8pPr marL="3444270" algn="l" defTabSz="984077" rtl="0" eaLnBrk="1" latinLnBrk="0" hangingPunct="1">
        <a:defRPr sz="1937" kern="1200">
          <a:solidFill>
            <a:schemeClr val="tx1"/>
          </a:solidFill>
          <a:latin typeface="+mn-lt"/>
          <a:ea typeface="+mn-ea"/>
          <a:cs typeface="+mn-cs"/>
        </a:defRPr>
      </a:lvl8pPr>
      <a:lvl9pPr marL="3936309" algn="l" defTabSz="984077" rtl="0" eaLnBrk="1" latinLnBrk="0" hangingPunct="1">
        <a:defRPr sz="19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B1A1222-5712-75BC-79DD-14201BC2C595}"/>
              </a:ext>
            </a:extLst>
          </p:cNvPr>
          <p:cNvSpPr/>
          <p:nvPr/>
        </p:nvSpPr>
        <p:spPr>
          <a:xfrm>
            <a:off x="5206096" y="-60159"/>
            <a:ext cx="3994776" cy="1624984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DB4C981-1AFD-0CD7-EECB-5E24DF35FBF0}"/>
              </a:ext>
            </a:extLst>
          </p:cNvPr>
          <p:cNvGrpSpPr/>
          <p:nvPr/>
        </p:nvGrpSpPr>
        <p:grpSpPr>
          <a:xfrm>
            <a:off x="12170069" y="1512411"/>
            <a:ext cx="5869739" cy="4063114"/>
            <a:chOff x="13589870" y="1890797"/>
            <a:chExt cx="4757887" cy="3293475"/>
          </a:xfrm>
        </p:grpSpPr>
        <p:pic>
          <p:nvPicPr>
            <p:cNvPr id="93" name="Picture 92" descr="Shape&#10;&#10;Description automatically generated">
              <a:extLst>
                <a:ext uri="{FF2B5EF4-FFF2-40B4-BE49-F238E27FC236}">
                  <a16:creationId xmlns:a16="http://schemas.microsoft.com/office/drawing/2014/main" id="{9AD546A8-3AC4-4188-8DF3-84992DCC08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30" r="4667"/>
            <a:stretch/>
          </p:blipFill>
          <p:spPr>
            <a:xfrm>
              <a:off x="13589870" y="1890797"/>
              <a:ext cx="4757887" cy="3293475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2BD0527-78D9-4BA2-BEA3-BD44B66ABBDD}"/>
                </a:ext>
              </a:extLst>
            </p:cNvPr>
            <p:cNvGrpSpPr/>
            <p:nvPr/>
          </p:nvGrpSpPr>
          <p:grpSpPr>
            <a:xfrm rot="19993133">
              <a:off x="13965842" y="2297704"/>
              <a:ext cx="4048983" cy="2344160"/>
              <a:chOff x="6435792" y="2685676"/>
              <a:chExt cx="2789589" cy="1615033"/>
            </a:xfrm>
          </p:grpSpPr>
          <p:sp>
            <p:nvSpPr>
              <p:cNvPr id="20" name="Pfeil: nach rechts 39">
                <a:extLst>
                  <a:ext uri="{FF2B5EF4-FFF2-40B4-BE49-F238E27FC236}">
                    <a16:creationId xmlns:a16="http://schemas.microsoft.com/office/drawing/2014/main" id="{5EE56B50-2248-4FF6-8781-A1AA3827E7B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7531357" y="3333954"/>
                <a:ext cx="182032" cy="173796"/>
              </a:xfrm>
              <a:prstGeom prst="rightArrow">
                <a:avLst>
                  <a:gd name="adj1" fmla="val 29153"/>
                  <a:gd name="adj2" fmla="val 104739"/>
                </a:avLst>
              </a:prstGeom>
              <a:solidFill>
                <a:srgbClr val="FF0000"/>
              </a:solidFill>
              <a:ln w="127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795" dirty="0"/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DE0AB58F-197C-4E20-B35C-EA9C8F333307}"/>
                  </a:ext>
                </a:extLst>
              </p:cNvPr>
              <p:cNvGrpSpPr/>
              <p:nvPr/>
            </p:nvGrpSpPr>
            <p:grpSpPr>
              <a:xfrm rot="20700000">
                <a:off x="6435792" y="2685676"/>
                <a:ext cx="978249" cy="1615033"/>
                <a:chOff x="1795493" y="1929454"/>
                <a:chExt cx="622130" cy="1027094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FCCFD6F0-E23C-4A39-A1B8-D6A858114F74}"/>
                    </a:ext>
                  </a:extLst>
                </p:cNvPr>
                <p:cNvGrpSpPr/>
                <p:nvPr/>
              </p:nvGrpSpPr>
              <p:grpSpPr>
                <a:xfrm rot="4674523" flipH="1" flipV="1">
                  <a:off x="1766534" y="2227614"/>
                  <a:ext cx="317112" cy="259193"/>
                  <a:chOff x="3186942" y="1815047"/>
                  <a:chExt cx="424163" cy="346702"/>
                </a:xfrm>
              </p:grpSpPr>
              <p:sp>
                <p:nvSpPr>
                  <p:cNvPr id="34" name="Pfeil: nach rechts 32">
                    <a:extLst>
                      <a:ext uri="{FF2B5EF4-FFF2-40B4-BE49-F238E27FC236}">
                        <a16:creationId xmlns:a16="http://schemas.microsoft.com/office/drawing/2014/main" id="{70710FB0-9A5D-48C1-BB96-04ABA6FE982F}"/>
                      </a:ext>
                    </a:extLst>
                  </p:cNvPr>
                  <p:cNvSpPr/>
                  <p:nvPr/>
                </p:nvSpPr>
                <p:spPr>
                  <a:xfrm rot="7269052">
                    <a:off x="3364479" y="1737819"/>
                    <a:ext cx="169398" cy="323854"/>
                  </a:xfrm>
                  <a:prstGeom prst="rightArrow">
                    <a:avLst>
                      <a:gd name="adj1" fmla="val 25861"/>
                      <a:gd name="adj2" fmla="val 100000"/>
                    </a:avLst>
                  </a:prstGeom>
                  <a:solidFill>
                    <a:srgbClr val="FF0000"/>
                  </a:solidFill>
                  <a:ln w="127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DE" sz="1795" dirty="0"/>
                  </a:p>
                </p:txBody>
              </p:sp>
              <p:sp>
                <p:nvSpPr>
                  <p:cNvPr id="35" name="Pfeil: nach rechts 38">
                    <a:extLst>
                      <a:ext uri="{FF2B5EF4-FFF2-40B4-BE49-F238E27FC236}">
                        <a16:creationId xmlns:a16="http://schemas.microsoft.com/office/drawing/2014/main" id="{8253D2CE-0994-43A8-B0CF-2F7D3BB3591F}"/>
                      </a:ext>
                    </a:extLst>
                  </p:cNvPr>
                  <p:cNvSpPr/>
                  <p:nvPr/>
                </p:nvSpPr>
                <p:spPr>
                  <a:xfrm rot="7269052">
                    <a:off x="3264170" y="1915123"/>
                    <a:ext cx="169398" cy="323853"/>
                  </a:xfrm>
                  <a:prstGeom prst="rightArrow">
                    <a:avLst>
                      <a:gd name="adj1" fmla="val 25861"/>
                      <a:gd name="adj2" fmla="val 100000"/>
                    </a:avLst>
                  </a:prstGeom>
                  <a:solidFill>
                    <a:srgbClr val="FF0000"/>
                  </a:solidFill>
                  <a:ln w="127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DE" sz="1795" dirty="0"/>
                  </a:p>
                </p:txBody>
              </p:sp>
            </p:grp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A1F79F7F-18FA-4682-B5A1-970D3D284700}"/>
                    </a:ext>
                  </a:extLst>
                </p:cNvPr>
                <p:cNvGrpSpPr/>
                <p:nvPr/>
              </p:nvGrpSpPr>
              <p:grpSpPr>
                <a:xfrm rot="10640935" flipH="1" flipV="1">
                  <a:off x="2159522" y="1929454"/>
                  <a:ext cx="254987" cy="283969"/>
                  <a:chOff x="3026868" y="1856106"/>
                  <a:chExt cx="341058" cy="379830"/>
                </a:xfrm>
              </p:grpSpPr>
              <p:sp>
                <p:nvSpPr>
                  <p:cNvPr id="32" name="Pfeil: nach rechts 32">
                    <a:extLst>
                      <a:ext uri="{FF2B5EF4-FFF2-40B4-BE49-F238E27FC236}">
                        <a16:creationId xmlns:a16="http://schemas.microsoft.com/office/drawing/2014/main" id="{D404E870-B7F6-4310-8B9F-D602C7571C63}"/>
                      </a:ext>
                    </a:extLst>
                  </p:cNvPr>
                  <p:cNvSpPr/>
                  <p:nvPr/>
                </p:nvSpPr>
                <p:spPr>
                  <a:xfrm rot="5870884">
                    <a:off x="3121301" y="1778879"/>
                    <a:ext cx="169397" cy="323852"/>
                  </a:xfrm>
                  <a:prstGeom prst="rightArrow">
                    <a:avLst>
                      <a:gd name="adj1" fmla="val 25861"/>
                      <a:gd name="adj2" fmla="val 100000"/>
                    </a:avLst>
                  </a:prstGeom>
                  <a:solidFill>
                    <a:srgbClr val="FF0000"/>
                  </a:solidFill>
                  <a:ln w="127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DE" sz="1795" dirty="0"/>
                  </a:p>
                </p:txBody>
              </p:sp>
              <p:sp>
                <p:nvSpPr>
                  <p:cNvPr id="33" name="Pfeil: nach rechts 38">
                    <a:extLst>
                      <a:ext uri="{FF2B5EF4-FFF2-40B4-BE49-F238E27FC236}">
                        <a16:creationId xmlns:a16="http://schemas.microsoft.com/office/drawing/2014/main" id="{9033F298-42C7-40AD-A893-CC6B434EAD7D}"/>
                      </a:ext>
                    </a:extLst>
                  </p:cNvPr>
                  <p:cNvSpPr/>
                  <p:nvPr/>
                </p:nvSpPr>
                <p:spPr>
                  <a:xfrm rot="5870884">
                    <a:off x="3104101" y="1989313"/>
                    <a:ext cx="169390" cy="323855"/>
                  </a:xfrm>
                  <a:prstGeom prst="rightArrow">
                    <a:avLst>
                      <a:gd name="adj1" fmla="val 25861"/>
                      <a:gd name="adj2" fmla="val 100000"/>
                    </a:avLst>
                  </a:prstGeom>
                  <a:solidFill>
                    <a:srgbClr val="FF0000"/>
                  </a:solidFill>
                  <a:ln w="127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DE" sz="1795" dirty="0"/>
                  </a:p>
                </p:txBody>
              </p:sp>
            </p:grp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1FD9C363-96D7-4D28-85F3-532F9E1CFB84}"/>
                    </a:ext>
                  </a:extLst>
                </p:cNvPr>
                <p:cNvGrpSpPr/>
                <p:nvPr/>
              </p:nvGrpSpPr>
              <p:grpSpPr>
                <a:xfrm rot="200418" flipH="1" flipV="1">
                  <a:off x="2169687" y="2678294"/>
                  <a:ext cx="247936" cy="278254"/>
                  <a:chOff x="2975471" y="1682744"/>
                  <a:chExt cx="331623" cy="372194"/>
                </a:xfrm>
              </p:grpSpPr>
              <p:sp>
                <p:nvSpPr>
                  <p:cNvPr id="30" name="Pfeil: nach rechts 32">
                    <a:extLst>
                      <a:ext uri="{FF2B5EF4-FFF2-40B4-BE49-F238E27FC236}">
                        <a16:creationId xmlns:a16="http://schemas.microsoft.com/office/drawing/2014/main" id="{68CDE27E-C775-4B8D-A6F2-84138B64308F}"/>
                      </a:ext>
                    </a:extLst>
                  </p:cNvPr>
                  <p:cNvSpPr/>
                  <p:nvPr/>
                </p:nvSpPr>
                <p:spPr>
                  <a:xfrm rot="5547980">
                    <a:off x="3060468" y="1605515"/>
                    <a:ext cx="169397" cy="323855"/>
                  </a:xfrm>
                  <a:prstGeom prst="rightArrow">
                    <a:avLst>
                      <a:gd name="adj1" fmla="val 25861"/>
                      <a:gd name="adj2" fmla="val 100000"/>
                    </a:avLst>
                  </a:prstGeom>
                  <a:solidFill>
                    <a:srgbClr val="FF0000"/>
                  </a:solidFill>
                  <a:ln w="127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DE" sz="1795" dirty="0"/>
                  </a:p>
                </p:txBody>
              </p:sp>
              <p:sp>
                <p:nvSpPr>
                  <p:cNvPr id="31" name="Pfeil: nach rechts 38">
                    <a:extLst>
                      <a:ext uri="{FF2B5EF4-FFF2-40B4-BE49-F238E27FC236}">
                        <a16:creationId xmlns:a16="http://schemas.microsoft.com/office/drawing/2014/main" id="{48B7FF77-1E49-42E9-9E7F-8B39AE875499}"/>
                      </a:ext>
                    </a:extLst>
                  </p:cNvPr>
                  <p:cNvSpPr/>
                  <p:nvPr/>
                </p:nvSpPr>
                <p:spPr>
                  <a:xfrm rot="5547980">
                    <a:off x="3052701" y="1808313"/>
                    <a:ext cx="169395" cy="323855"/>
                  </a:xfrm>
                  <a:prstGeom prst="rightArrow">
                    <a:avLst>
                      <a:gd name="adj1" fmla="val 25861"/>
                      <a:gd name="adj2" fmla="val 100000"/>
                    </a:avLst>
                  </a:prstGeom>
                  <a:solidFill>
                    <a:srgbClr val="FF0000"/>
                  </a:solidFill>
                  <a:ln w="127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DE" sz="1795" dirty="0"/>
                  </a:p>
                </p:txBody>
              </p:sp>
            </p:grpSp>
          </p:grpSp>
          <p:sp>
            <p:nvSpPr>
              <p:cNvPr id="240" name="Pfeil: nach rechts 39">
                <a:extLst>
                  <a:ext uri="{FF2B5EF4-FFF2-40B4-BE49-F238E27FC236}">
                    <a16:creationId xmlns:a16="http://schemas.microsoft.com/office/drawing/2014/main" id="{CF3DDD60-36A6-417B-8D96-B6805C031E1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7849618" y="3333454"/>
                <a:ext cx="182032" cy="173796"/>
              </a:xfrm>
              <a:prstGeom prst="rightArrow">
                <a:avLst>
                  <a:gd name="adj1" fmla="val 29153"/>
                  <a:gd name="adj2" fmla="val 104739"/>
                </a:avLst>
              </a:prstGeom>
              <a:solidFill>
                <a:srgbClr val="FF0000"/>
              </a:solidFill>
              <a:ln w="127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795" dirty="0"/>
              </a:p>
            </p:txBody>
          </p:sp>
          <p:sp>
            <p:nvSpPr>
              <p:cNvPr id="241" name="Pfeil: nach rechts 39">
                <a:extLst>
                  <a:ext uri="{FF2B5EF4-FFF2-40B4-BE49-F238E27FC236}">
                    <a16:creationId xmlns:a16="http://schemas.microsoft.com/office/drawing/2014/main" id="{12D02297-65DD-4ADD-B9D1-89DFDDB3BE1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8168775" y="3325357"/>
                <a:ext cx="182032" cy="173796"/>
              </a:xfrm>
              <a:prstGeom prst="rightArrow">
                <a:avLst>
                  <a:gd name="adj1" fmla="val 29153"/>
                  <a:gd name="adj2" fmla="val 104739"/>
                </a:avLst>
              </a:prstGeom>
              <a:solidFill>
                <a:srgbClr val="FF0000"/>
              </a:solidFill>
              <a:ln w="127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795" dirty="0"/>
              </a:p>
            </p:txBody>
          </p:sp>
          <p:sp>
            <p:nvSpPr>
              <p:cNvPr id="242" name="Pfeil: nach rechts 39">
                <a:extLst>
                  <a:ext uri="{FF2B5EF4-FFF2-40B4-BE49-F238E27FC236}">
                    <a16:creationId xmlns:a16="http://schemas.microsoft.com/office/drawing/2014/main" id="{897ECB07-E218-46B7-A3B0-6F2C6216841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8495767" y="3315076"/>
                <a:ext cx="182032" cy="173796"/>
              </a:xfrm>
              <a:prstGeom prst="rightArrow">
                <a:avLst>
                  <a:gd name="adj1" fmla="val 29153"/>
                  <a:gd name="adj2" fmla="val 104739"/>
                </a:avLst>
              </a:prstGeom>
              <a:solidFill>
                <a:srgbClr val="FF0000"/>
              </a:solidFill>
              <a:ln w="127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795" dirty="0"/>
              </a:p>
            </p:txBody>
          </p:sp>
          <p:sp>
            <p:nvSpPr>
              <p:cNvPr id="243" name="Pfeil: nach rechts 39">
                <a:extLst>
                  <a:ext uri="{FF2B5EF4-FFF2-40B4-BE49-F238E27FC236}">
                    <a16:creationId xmlns:a16="http://schemas.microsoft.com/office/drawing/2014/main" id="{EEC7422D-E4F1-46C4-B3F0-8142C8554C7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8774930" y="3314972"/>
                <a:ext cx="182032" cy="173796"/>
              </a:xfrm>
              <a:prstGeom prst="rightArrow">
                <a:avLst>
                  <a:gd name="adj1" fmla="val 29153"/>
                  <a:gd name="adj2" fmla="val 104739"/>
                </a:avLst>
              </a:prstGeom>
              <a:solidFill>
                <a:srgbClr val="FF0000"/>
              </a:solidFill>
              <a:ln w="127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795" dirty="0"/>
              </a:p>
            </p:txBody>
          </p:sp>
          <p:sp>
            <p:nvSpPr>
              <p:cNvPr id="244" name="Pfeil: nach rechts 39">
                <a:extLst>
                  <a:ext uri="{FF2B5EF4-FFF2-40B4-BE49-F238E27FC236}">
                    <a16:creationId xmlns:a16="http://schemas.microsoft.com/office/drawing/2014/main" id="{580A9A63-480B-4155-95E9-4DD17535A57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9043349" y="3317613"/>
                <a:ext cx="182032" cy="173796"/>
              </a:xfrm>
              <a:prstGeom prst="rightArrow">
                <a:avLst>
                  <a:gd name="adj1" fmla="val 29153"/>
                  <a:gd name="adj2" fmla="val 104739"/>
                </a:avLst>
              </a:prstGeom>
              <a:solidFill>
                <a:srgbClr val="FF0000"/>
              </a:solidFill>
              <a:ln w="127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795" dirty="0"/>
              </a:p>
            </p:txBody>
          </p:sp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C2F848B-41AE-4F30-A345-A41E540E00C7}"/>
              </a:ext>
            </a:extLst>
          </p:cNvPr>
          <p:cNvSpPr txBox="1"/>
          <p:nvPr/>
        </p:nvSpPr>
        <p:spPr>
          <a:xfrm>
            <a:off x="7802619" y="3765746"/>
            <a:ext cx="2132571" cy="552908"/>
          </a:xfrm>
          <a:prstGeom prst="rect">
            <a:avLst/>
          </a:prstGeom>
          <a:solidFill>
            <a:schemeClr val="bg1">
              <a:alpha val="1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2993" dirty="0">
                <a:latin typeface="+mj-lt"/>
              </a:rPr>
              <a:t>Axon growth</a:t>
            </a:r>
            <a:endParaRPr lang="en-DE" sz="2993" dirty="0">
              <a:latin typeface="+mj-lt"/>
            </a:endParaRPr>
          </a:p>
        </p:txBody>
      </p:sp>
      <p:cxnSp>
        <p:nvCxnSpPr>
          <p:cNvPr id="135" name="Gerader Verbinder 6">
            <a:extLst>
              <a:ext uri="{FF2B5EF4-FFF2-40B4-BE49-F238E27FC236}">
                <a16:creationId xmlns:a16="http://schemas.microsoft.com/office/drawing/2014/main" id="{1127A6E3-FEA3-4CFE-97D2-7B14D2F2F147}"/>
              </a:ext>
            </a:extLst>
          </p:cNvPr>
          <p:cNvCxnSpPr>
            <a:cxnSpLocks/>
          </p:cNvCxnSpPr>
          <p:nvPr/>
        </p:nvCxnSpPr>
        <p:spPr>
          <a:xfrm>
            <a:off x="5107398" y="3650522"/>
            <a:ext cx="7907562" cy="0"/>
          </a:xfrm>
          <a:prstGeom prst="line">
            <a:avLst/>
          </a:prstGeom>
          <a:ln w="1333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feld 18">
            <a:extLst>
              <a:ext uri="{FF2B5EF4-FFF2-40B4-BE49-F238E27FC236}">
                <a16:creationId xmlns:a16="http://schemas.microsoft.com/office/drawing/2014/main" id="{E81A6113-5BBE-44D0-B915-3704B87AB32B}"/>
              </a:ext>
            </a:extLst>
          </p:cNvPr>
          <p:cNvSpPr txBox="1"/>
          <p:nvPr/>
        </p:nvSpPr>
        <p:spPr>
          <a:xfrm>
            <a:off x="-1635810" y="6306590"/>
            <a:ext cx="1012328" cy="1013483"/>
          </a:xfrm>
          <a:prstGeom prst="rect">
            <a:avLst/>
          </a:prstGeom>
          <a:solidFill>
            <a:schemeClr val="bg1">
              <a:alpha val="1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2993" dirty="0" err="1"/>
              <a:t>No</a:t>
            </a:r>
            <a:r>
              <a:rPr lang="de-DE" sz="2993" dirty="0"/>
              <a:t> </a:t>
            </a:r>
          </a:p>
          <a:p>
            <a:pPr algn="ctr"/>
            <a:r>
              <a:rPr lang="de-DE" sz="2993" dirty="0" err="1"/>
              <a:t>axon</a:t>
            </a:r>
            <a:r>
              <a:rPr lang="de-DE" sz="2993" dirty="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EFF6372-8BD6-0C75-FF4E-7483F3BA10E5}"/>
              </a:ext>
            </a:extLst>
          </p:cNvPr>
          <p:cNvGrpSpPr/>
          <p:nvPr/>
        </p:nvGrpSpPr>
        <p:grpSpPr>
          <a:xfrm>
            <a:off x="-1746390" y="-127269"/>
            <a:ext cx="6942243" cy="6722794"/>
            <a:chOff x="-1203262" y="398689"/>
            <a:chExt cx="6399115" cy="6196835"/>
          </a:xfrm>
        </p:grpSpPr>
        <p:pic>
          <p:nvPicPr>
            <p:cNvPr id="91" name="Picture 90" descr="Diagram, schematic, map&#10;&#10;Description automatically generated">
              <a:extLst>
                <a:ext uri="{FF2B5EF4-FFF2-40B4-BE49-F238E27FC236}">
                  <a16:creationId xmlns:a16="http://schemas.microsoft.com/office/drawing/2014/main" id="{6363057F-FE61-4314-980F-66B879E85A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11"/>
            <a:stretch/>
          </p:blipFill>
          <p:spPr>
            <a:xfrm>
              <a:off x="-1203262" y="485418"/>
              <a:ext cx="6399115" cy="6110106"/>
            </a:xfrm>
            <a:prstGeom prst="rect">
              <a:avLst/>
            </a:prstGeom>
          </p:spPr>
        </p:pic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40D4CD4-DC04-49BD-9512-61C82707089D}"/>
                </a:ext>
              </a:extLst>
            </p:cNvPr>
            <p:cNvGrpSpPr/>
            <p:nvPr/>
          </p:nvGrpSpPr>
          <p:grpSpPr>
            <a:xfrm rot="19577214">
              <a:off x="3261396" y="2609401"/>
              <a:ext cx="1736443" cy="1549981"/>
              <a:chOff x="3636609" y="2724183"/>
              <a:chExt cx="1792194" cy="1599745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6AA639FE-7653-46AB-A8A5-6820FCB10445}"/>
                  </a:ext>
                </a:extLst>
              </p:cNvPr>
              <p:cNvGrpSpPr/>
              <p:nvPr/>
            </p:nvGrpSpPr>
            <p:grpSpPr>
              <a:xfrm rot="20700000">
                <a:off x="3636609" y="2724183"/>
                <a:ext cx="1001701" cy="1599745"/>
                <a:chOff x="1806975" y="1946319"/>
                <a:chExt cx="637045" cy="1017372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56CE867E-0528-4A8E-AEC6-F3FCCB981D8E}"/>
                    </a:ext>
                  </a:extLst>
                </p:cNvPr>
                <p:cNvGrpSpPr/>
                <p:nvPr/>
              </p:nvGrpSpPr>
              <p:grpSpPr>
                <a:xfrm rot="4674523" flipH="1" flipV="1">
                  <a:off x="1782680" y="2251037"/>
                  <a:ext cx="308641" cy="260052"/>
                  <a:chOff x="3158113" y="1823374"/>
                  <a:chExt cx="412837" cy="347852"/>
                </a:xfrm>
              </p:grpSpPr>
              <p:sp>
                <p:nvSpPr>
                  <p:cNvPr id="59" name="Pfeil: nach rechts 32">
                    <a:extLst>
                      <a:ext uri="{FF2B5EF4-FFF2-40B4-BE49-F238E27FC236}">
                        <a16:creationId xmlns:a16="http://schemas.microsoft.com/office/drawing/2014/main" id="{C4A7AEA5-8D8D-4809-B207-9308F9F997F3}"/>
                      </a:ext>
                    </a:extLst>
                  </p:cNvPr>
                  <p:cNvSpPr/>
                  <p:nvPr/>
                </p:nvSpPr>
                <p:spPr>
                  <a:xfrm rot="7233311">
                    <a:off x="3324324" y="1746146"/>
                    <a:ext cx="169398" cy="323854"/>
                  </a:xfrm>
                  <a:prstGeom prst="rightArrow">
                    <a:avLst>
                      <a:gd name="adj1" fmla="val 25861"/>
                      <a:gd name="adj2" fmla="val 100000"/>
                    </a:avLst>
                  </a:prstGeom>
                  <a:solidFill>
                    <a:srgbClr val="FF0000"/>
                  </a:solidFill>
                  <a:ln w="127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DE" sz="1795" dirty="0"/>
                  </a:p>
                </p:txBody>
              </p:sp>
              <p:sp>
                <p:nvSpPr>
                  <p:cNvPr id="221" name="Pfeil: nach rechts 32">
                    <a:extLst>
                      <a:ext uri="{FF2B5EF4-FFF2-40B4-BE49-F238E27FC236}">
                        <a16:creationId xmlns:a16="http://schemas.microsoft.com/office/drawing/2014/main" id="{A0558713-0A4B-4D89-8631-DAE9B1A4549D}"/>
                      </a:ext>
                    </a:extLst>
                  </p:cNvPr>
                  <p:cNvSpPr/>
                  <p:nvPr/>
                </p:nvSpPr>
                <p:spPr>
                  <a:xfrm rot="7233311">
                    <a:off x="3235341" y="1924600"/>
                    <a:ext cx="169398" cy="323854"/>
                  </a:xfrm>
                  <a:prstGeom prst="rightArrow">
                    <a:avLst>
                      <a:gd name="adj1" fmla="val 25861"/>
                      <a:gd name="adj2" fmla="val 100000"/>
                    </a:avLst>
                  </a:prstGeom>
                  <a:solidFill>
                    <a:srgbClr val="FF0000"/>
                  </a:solidFill>
                  <a:ln w="127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DE" sz="1795" dirty="0"/>
                  </a:p>
                </p:txBody>
              </p:sp>
            </p:grp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E6EE2AED-C816-48F8-96C3-5DFECD9B6110}"/>
                    </a:ext>
                  </a:extLst>
                </p:cNvPr>
                <p:cNvGrpSpPr/>
                <p:nvPr/>
              </p:nvGrpSpPr>
              <p:grpSpPr>
                <a:xfrm rot="10640935" flipH="1" flipV="1">
                  <a:off x="2171012" y="1946319"/>
                  <a:ext cx="251709" cy="277670"/>
                  <a:chOff x="3041370" y="1879257"/>
                  <a:chExt cx="336673" cy="371405"/>
                </a:xfrm>
              </p:grpSpPr>
              <p:sp>
                <p:nvSpPr>
                  <p:cNvPr id="58" name="Pfeil: nach rechts 38">
                    <a:extLst>
                      <a:ext uri="{FF2B5EF4-FFF2-40B4-BE49-F238E27FC236}">
                        <a16:creationId xmlns:a16="http://schemas.microsoft.com/office/drawing/2014/main" id="{60A739A9-ECA3-4D05-8D9E-A70FB4D179AD}"/>
                      </a:ext>
                    </a:extLst>
                  </p:cNvPr>
                  <p:cNvSpPr/>
                  <p:nvPr/>
                </p:nvSpPr>
                <p:spPr>
                  <a:xfrm rot="5676388">
                    <a:off x="3118603" y="2004039"/>
                    <a:ext cx="169390" cy="323855"/>
                  </a:xfrm>
                  <a:prstGeom prst="rightArrow">
                    <a:avLst>
                      <a:gd name="adj1" fmla="val 25861"/>
                      <a:gd name="adj2" fmla="val 100000"/>
                    </a:avLst>
                  </a:prstGeom>
                  <a:solidFill>
                    <a:srgbClr val="FF0000"/>
                  </a:solidFill>
                  <a:ln w="127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DE" sz="1795" dirty="0"/>
                  </a:p>
                </p:txBody>
              </p:sp>
              <p:sp>
                <p:nvSpPr>
                  <p:cNvPr id="222" name="Pfeil: nach rechts 38">
                    <a:extLst>
                      <a:ext uri="{FF2B5EF4-FFF2-40B4-BE49-F238E27FC236}">
                        <a16:creationId xmlns:a16="http://schemas.microsoft.com/office/drawing/2014/main" id="{BC77305C-C97C-48F3-B380-D6084E12EBB8}"/>
                      </a:ext>
                    </a:extLst>
                  </p:cNvPr>
                  <p:cNvSpPr/>
                  <p:nvPr/>
                </p:nvSpPr>
                <p:spPr>
                  <a:xfrm rot="5676388">
                    <a:off x="3131421" y="1802024"/>
                    <a:ext cx="169390" cy="323855"/>
                  </a:xfrm>
                  <a:prstGeom prst="rightArrow">
                    <a:avLst>
                      <a:gd name="adj1" fmla="val 25861"/>
                      <a:gd name="adj2" fmla="val 100000"/>
                    </a:avLst>
                  </a:prstGeom>
                  <a:solidFill>
                    <a:srgbClr val="FF0000"/>
                  </a:solidFill>
                  <a:ln w="127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DE" sz="1795" dirty="0"/>
                  </a:p>
                </p:txBody>
              </p:sp>
            </p:grp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4610CBFD-6A16-4DDA-83CF-8656C51BE88F}"/>
                    </a:ext>
                  </a:extLst>
                </p:cNvPr>
                <p:cNvGrpSpPr/>
                <p:nvPr/>
              </p:nvGrpSpPr>
              <p:grpSpPr>
                <a:xfrm rot="200418" flipH="1" flipV="1">
                  <a:off x="2201164" y="2695139"/>
                  <a:ext cx="242856" cy="268552"/>
                  <a:chOff x="2939293" y="1675468"/>
                  <a:chExt cx="324828" cy="359215"/>
                </a:xfrm>
              </p:grpSpPr>
              <p:sp>
                <p:nvSpPr>
                  <p:cNvPr id="55" name="Pfeil: nach rechts 32">
                    <a:extLst>
                      <a:ext uri="{FF2B5EF4-FFF2-40B4-BE49-F238E27FC236}">
                        <a16:creationId xmlns:a16="http://schemas.microsoft.com/office/drawing/2014/main" id="{855F6C7A-0248-4D4A-9F74-514080CBB4C4}"/>
                      </a:ext>
                    </a:extLst>
                  </p:cNvPr>
                  <p:cNvSpPr/>
                  <p:nvPr/>
                </p:nvSpPr>
                <p:spPr>
                  <a:xfrm rot="5392398">
                    <a:off x="3016521" y="1598239"/>
                    <a:ext cx="169397" cy="323855"/>
                  </a:xfrm>
                  <a:prstGeom prst="rightArrow">
                    <a:avLst>
                      <a:gd name="adj1" fmla="val 25861"/>
                      <a:gd name="adj2" fmla="val 100000"/>
                    </a:avLst>
                  </a:prstGeom>
                  <a:solidFill>
                    <a:srgbClr val="FF0000"/>
                  </a:solidFill>
                  <a:ln w="127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DE" sz="1795" dirty="0"/>
                  </a:p>
                </p:txBody>
              </p:sp>
              <p:sp>
                <p:nvSpPr>
                  <p:cNvPr id="220" name="Pfeil: nach rechts 32">
                    <a:extLst>
                      <a:ext uri="{FF2B5EF4-FFF2-40B4-BE49-F238E27FC236}">
                        <a16:creationId xmlns:a16="http://schemas.microsoft.com/office/drawing/2014/main" id="{4FA4BBF8-FA70-4DDF-AEB8-0C00022478FB}"/>
                      </a:ext>
                    </a:extLst>
                  </p:cNvPr>
                  <p:cNvSpPr/>
                  <p:nvPr/>
                </p:nvSpPr>
                <p:spPr>
                  <a:xfrm rot="5392398">
                    <a:off x="3017495" y="1788057"/>
                    <a:ext cx="169397" cy="323855"/>
                  </a:xfrm>
                  <a:prstGeom prst="rightArrow">
                    <a:avLst>
                      <a:gd name="adj1" fmla="val 25861"/>
                      <a:gd name="adj2" fmla="val 100000"/>
                    </a:avLst>
                  </a:prstGeom>
                  <a:solidFill>
                    <a:srgbClr val="FF0000"/>
                  </a:solidFill>
                  <a:ln w="127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DE" sz="1795" dirty="0"/>
                  </a:p>
                </p:txBody>
              </p:sp>
            </p:grp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5B71AC64-C978-48DF-8591-9FC835CFDA66}"/>
                  </a:ext>
                </a:extLst>
              </p:cNvPr>
              <p:cNvGrpSpPr/>
              <p:nvPr/>
            </p:nvGrpSpPr>
            <p:grpSpPr>
              <a:xfrm rot="14408084" flipH="1" flipV="1">
                <a:off x="4900122" y="3176019"/>
                <a:ext cx="540697" cy="516665"/>
                <a:chOff x="3279260" y="1622883"/>
                <a:chExt cx="459948" cy="439520"/>
              </a:xfrm>
            </p:grpSpPr>
            <p:sp>
              <p:nvSpPr>
                <p:cNvPr id="50" name="Pfeil: nach rechts 32">
                  <a:extLst>
                    <a:ext uri="{FF2B5EF4-FFF2-40B4-BE49-F238E27FC236}">
                      <a16:creationId xmlns:a16="http://schemas.microsoft.com/office/drawing/2014/main" id="{CDD4A18C-A4E5-4294-8208-82EA92AB1E23}"/>
                    </a:ext>
                  </a:extLst>
                </p:cNvPr>
                <p:cNvSpPr/>
                <p:nvPr/>
              </p:nvSpPr>
              <p:spPr>
                <a:xfrm rot="7046246">
                  <a:off x="3492582" y="1545655"/>
                  <a:ext cx="169398" cy="323854"/>
                </a:xfrm>
                <a:prstGeom prst="rightArrow">
                  <a:avLst>
                    <a:gd name="adj1" fmla="val 25861"/>
                    <a:gd name="adj2" fmla="val 100000"/>
                  </a:avLst>
                </a:prstGeom>
                <a:solidFill>
                  <a:srgbClr val="FF0000"/>
                </a:solidFill>
                <a:ln w="127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795" dirty="0"/>
                </a:p>
              </p:txBody>
            </p:sp>
            <p:sp>
              <p:nvSpPr>
                <p:cNvPr id="219" name="Pfeil: nach rechts 32">
                  <a:extLst>
                    <a:ext uri="{FF2B5EF4-FFF2-40B4-BE49-F238E27FC236}">
                      <a16:creationId xmlns:a16="http://schemas.microsoft.com/office/drawing/2014/main" id="{7B2EB5C5-4E97-47D3-968A-E4BC2B69A43E}"/>
                    </a:ext>
                  </a:extLst>
                </p:cNvPr>
                <p:cNvSpPr/>
                <p:nvPr/>
              </p:nvSpPr>
              <p:spPr>
                <a:xfrm rot="7046246">
                  <a:off x="3356488" y="1815777"/>
                  <a:ext cx="169398" cy="323854"/>
                </a:xfrm>
                <a:prstGeom prst="rightArrow">
                  <a:avLst>
                    <a:gd name="adj1" fmla="val 25861"/>
                    <a:gd name="adj2" fmla="val 100000"/>
                  </a:avLst>
                </a:prstGeom>
                <a:solidFill>
                  <a:srgbClr val="FF0000"/>
                </a:solidFill>
                <a:ln w="127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795" dirty="0"/>
                </a:p>
              </p:txBody>
            </p:sp>
          </p:grp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EAF1C67B-D0C8-471D-83EC-8E01E5DC7E69}"/>
                </a:ext>
              </a:extLst>
            </p:cNvPr>
            <p:cNvGrpSpPr/>
            <p:nvPr/>
          </p:nvGrpSpPr>
          <p:grpSpPr>
            <a:xfrm rot="8921888">
              <a:off x="-1021668" y="2513608"/>
              <a:ext cx="1743089" cy="1555192"/>
              <a:chOff x="3635129" y="2718064"/>
              <a:chExt cx="1799053" cy="1605121"/>
            </a:xfrm>
          </p:grpSpPr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9737B770-8317-4FD6-A9D4-6286E935BFAA}"/>
                  </a:ext>
                </a:extLst>
              </p:cNvPr>
              <p:cNvGrpSpPr/>
              <p:nvPr/>
            </p:nvGrpSpPr>
            <p:grpSpPr>
              <a:xfrm rot="20700000">
                <a:off x="3635129" y="2718064"/>
                <a:ext cx="1001683" cy="1605121"/>
                <a:chOff x="1806634" y="1942263"/>
                <a:chExt cx="637034" cy="1020793"/>
              </a:xfrm>
            </p:grpSpPr>
            <p:sp>
              <p:nvSpPr>
                <p:cNvPr id="159" name="Pfeil: nach rechts 32">
                  <a:extLst>
                    <a:ext uri="{FF2B5EF4-FFF2-40B4-BE49-F238E27FC236}">
                      <a16:creationId xmlns:a16="http://schemas.microsoft.com/office/drawing/2014/main" id="{C7C10547-F486-4166-8701-1D028C2EB09F}"/>
                    </a:ext>
                  </a:extLst>
                </p:cNvPr>
                <p:cNvSpPr/>
                <p:nvPr/>
              </p:nvSpPr>
              <p:spPr>
                <a:xfrm rot="11943575" flipH="1" flipV="1">
                  <a:off x="1940859" y="2247941"/>
                  <a:ext cx="126642" cy="242116"/>
                </a:xfrm>
                <a:prstGeom prst="rightArrow">
                  <a:avLst>
                    <a:gd name="adj1" fmla="val 25861"/>
                    <a:gd name="adj2" fmla="val 100000"/>
                  </a:avLst>
                </a:prstGeom>
                <a:solidFill>
                  <a:srgbClr val="FF0000"/>
                </a:solidFill>
                <a:ln w="127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795" dirty="0"/>
                </a:p>
              </p:txBody>
            </p:sp>
            <p:sp>
              <p:nvSpPr>
                <p:cNvPr id="157" name="Pfeil: nach rechts 32">
                  <a:extLst>
                    <a:ext uri="{FF2B5EF4-FFF2-40B4-BE49-F238E27FC236}">
                      <a16:creationId xmlns:a16="http://schemas.microsoft.com/office/drawing/2014/main" id="{7AE9ECB0-C76E-4DAA-8A3A-1EF885EADEE7}"/>
                    </a:ext>
                  </a:extLst>
                </p:cNvPr>
                <p:cNvSpPr/>
                <p:nvPr/>
              </p:nvSpPr>
              <p:spPr>
                <a:xfrm rot="16511819" flipH="1" flipV="1">
                  <a:off x="2259284" y="1884523"/>
                  <a:ext cx="126644" cy="242124"/>
                </a:xfrm>
                <a:prstGeom prst="rightArrow">
                  <a:avLst>
                    <a:gd name="adj1" fmla="val 25861"/>
                    <a:gd name="adj2" fmla="val 100000"/>
                  </a:avLst>
                </a:prstGeom>
                <a:solidFill>
                  <a:srgbClr val="FF0000"/>
                </a:solidFill>
                <a:ln w="127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795" dirty="0"/>
                </a:p>
              </p:txBody>
            </p:sp>
            <p:sp>
              <p:nvSpPr>
                <p:cNvPr id="155" name="Pfeil: nach rechts 32">
                  <a:extLst>
                    <a:ext uri="{FF2B5EF4-FFF2-40B4-BE49-F238E27FC236}">
                      <a16:creationId xmlns:a16="http://schemas.microsoft.com/office/drawing/2014/main" id="{15FEFD15-1E8E-4229-987B-5FB0D04F9446}"/>
                    </a:ext>
                  </a:extLst>
                </p:cNvPr>
                <p:cNvSpPr/>
                <p:nvPr/>
              </p:nvSpPr>
              <p:spPr>
                <a:xfrm rot="5748398" flipH="1" flipV="1">
                  <a:off x="2247001" y="2621441"/>
                  <a:ext cx="126643" cy="242129"/>
                </a:xfrm>
                <a:prstGeom prst="rightArrow">
                  <a:avLst>
                    <a:gd name="adj1" fmla="val 25861"/>
                    <a:gd name="adj2" fmla="val 100000"/>
                  </a:avLst>
                </a:prstGeom>
                <a:solidFill>
                  <a:srgbClr val="FF0000"/>
                </a:solidFill>
                <a:ln w="127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795" dirty="0"/>
                </a:p>
              </p:txBody>
            </p:sp>
            <p:sp>
              <p:nvSpPr>
                <p:cNvPr id="227" name="Pfeil: nach rechts 32">
                  <a:extLst>
                    <a:ext uri="{FF2B5EF4-FFF2-40B4-BE49-F238E27FC236}">
                      <a16:creationId xmlns:a16="http://schemas.microsoft.com/office/drawing/2014/main" id="{819042F1-A611-4FB1-89B2-B7C629423A60}"/>
                    </a:ext>
                  </a:extLst>
                </p:cNvPr>
                <p:cNvSpPr/>
                <p:nvPr/>
              </p:nvSpPr>
              <p:spPr>
                <a:xfrm rot="5748398" flipH="1" flipV="1">
                  <a:off x="2230840" y="2778670"/>
                  <a:ext cx="126643" cy="242129"/>
                </a:xfrm>
                <a:prstGeom prst="rightArrow">
                  <a:avLst>
                    <a:gd name="adj1" fmla="val 25861"/>
                    <a:gd name="adj2" fmla="val 100000"/>
                  </a:avLst>
                </a:prstGeom>
                <a:solidFill>
                  <a:srgbClr val="FF0000"/>
                </a:solidFill>
                <a:ln w="127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795" dirty="0"/>
                </a:p>
              </p:txBody>
            </p:sp>
            <p:sp>
              <p:nvSpPr>
                <p:cNvPr id="229" name="Pfeil: nach rechts 32">
                  <a:extLst>
                    <a:ext uri="{FF2B5EF4-FFF2-40B4-BE49-F238E27FC236}">
                      <a16:creationId xmlns:a16="http://schemas.microsoft.com/office/drawing/2014/main" id="{9B79D40B-9A22-425C-8D50-2DBB823733C8}"/>
                    </a:ext>
                  </a:extLst>
                </p:cNvPr>
                <p:cNvSpPr/>
                <p:nvPr/>
              </p:nvSpPr>
              <p:spPr>
                <a:xfrm rot="16511819" flipH="1" flipV="1">
                  <a:off x="2247476" y="2027608"/>
                  <a:ext cx="126644" cy="242124"/>
                </a:xfrm>
                <a:prstGeom prst="rightArrow">
                  <a:avLst>
                    <a:gd name="adj1" fmla="val 25861"/>
                    <a:gd name="adj2" fmla="val 100000"/>
                  </a:avLst>
                </a:prstGeom>
                <a:solidFill>
                  <a:srgbClr val="FF0000"/>
                </a:solidFill>
                <a:ln w="127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795" dirty="0"/>
                </a:p>
              </p:txBody>
            </p:sp>
            <p:sp>
              <p:nvSpPr>
                <p:cNvPr id="230" name="Pfeil: nach rechts 32">
                  <a:extLst>
                    <a:ext uri="{FF2B5EF4-FFF2-40B4-BE49-F238E27FC236}">
                      <a16:creationId xmlns:a16="http://schemas.microsoft.com/office/drawing/2014/main" id="{A23948E5-ED30-496B-93FF-FF9C2EB88CF8}"/>
                    </a:ext>
                  </a:extLst>
                </p:cNvPr>
                <p:cNvSpPr/>
                <p:nvPr/>
              </p:nvSpPr>
              <p:spPr>
                <a:xfrm rot="11943575" flipH="1" flipV="1">
                  <a:off x="1806634" y="2199478"/>
                  <a:ext cx="126642" cy="242116"/>
                </a:xfrm>
                <a:prstGeom prst="rightArrow">
                  <a:avLst>
                    <a:gd name="adj1" fmla="val 25861"/>
                    <a:gd name="adj2" fmla="val 100000"/>
                  </a:avLst>
                </a:prstGeom>
                <a:solidFill>
                  <a:srgbClr val="FF0000"/>
                </a:solidFill>
                <a:ln w="127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795" dirty="0"/>
                </a:p>
              </p:txBody>
            </p:sp>
          </p:grpSp>
          <p:sp>
            <p:nvSpPr>
              <p:cNvPr id="150" name="Pfeil: nach rechts 32">
                <a:extLst>
                  <a:ext uri="{FF2B5EF4-FFF2-40B4-BE49-F238E27FC236}">
                    <a16:creationId xmlns:a16="http://schemas.microsoft.com/office/drawing/2014/main" id="{2666CFB4-8585-4E91-9346-AD1618E10287}"/>
                  </a:ext>
                </a:extLst>
              </p:cNvPr>
              <p:cNvSpPr/>
              <p:nvPr/>
            </p:nvSpPr>
            <p:spPr>
              <a:xfrm rot="77136" flipH="1" flipV="1">
                <a:off x="4867232" y="3255532"/>
                <a:ext cx="199130" cy="380711"/>
              </a:xfrm>
              <a:prstGeom prst="rightArrow">
                <a:avLst>
                  <a:gd name="adj1" fmla="val 25861"/>
                  <a:gd name="adj2" fmla="val 100000"/>
                </a:avLst>
              </a:prstGeom>
              <a:solidFill>
                <a:srgbClr val="FF0000"/>
              </a:solidFill>
              <a:ln w="127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795" dirty="0"/>
              </a:p>
            </p:txBody>
          </p:sp>
          <p:sp>
            <p:nvSpPr>
              <p:cNvPr id="228" name="Pfeil: nach rechts 32">
                <a:extLst>
                  <a:ext uri="{FF2B5EF4-FFF2-40B4-BE49-F238E27FC236}">
                    <a16:creationId xmlns:a16="http://schemas.microsoft.com/office/drawing/2014/main" id="{FA27AC94-A284-4A79-8311-581CE6C10E4C}"/>
                  </a:ext>
                </a:extLst>
              </p:cNvPr>
              <p:cNvSpPr/>
              <p:nvPr/>
            </p:nvSpPr>
            <p:spPr>
              <a:xfrm rot="77136" flipH="1" flipV="1">
                <a:off x="5235053" y="3260800"/>
                <a:ext cx="199130" cy="380711"/>
              </a:xfrm>
              <a:prstGeom prst="rightArrow">
                <a:avLst>
                  <a:gd name="adj1" fmla="val 25861"/>
                  <a:gd name="adj2" fmla="val 100000"/>
                </a:avLst>
              </a:prstGeom>
              <a:solidFill>
                <a:srgbClr val="FF0000"/>
              </a:solidFill>
              <a:ln w="127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795" dirty="0"/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48A7BCCE-87ED-4B46-9924-A4A799C887DD}"/>
                </a:ext>
              </a:extLst>
            </p:cNvPr>
            <p:cNvGrpSpPr/>
            <p:nvPr/>
          </p:nvGrpSpPr>
          <p:grpSpPr>
            <a:xfrm rot="8354628">
              <a:off x="1155748" y="4510701"/>
              <a:ext cx="1573675" cy="1745926"/>
              <a:chOff x="3561383" y="2425817"/>
              <a:chExt cx="1624199" cy="1801979"/>
            </a:xfrm>
          </p:grpSpPr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2AEEE9B2-21A2-475C-9BEF-368A9C4BFCF1}"/>
                  </a:ext>
                </a:extLst>
              </p:cNvPr>
              <p:cNvGrpSpPr/>
              <p:nvPr/>
            </p:nvGrpSpPr>
            <p:grpSpPr>
              <a:xfrm rot="20700000">
                <a:off x="3561383" y="2425817"/>
                <a:ext cx="1019995" cy="1801979"/>
                <a:chOff x="1793030" y="1749976"/>
                <a:chExt cx="648678" cy="1145987"/>
              </a:xfrm>
            </p:grpSpPr>
            <p:sp>
              <p:nvSpPr>
                <p:cNvPr id="173" name="Pfeil: nach rechts 32">
                  <a:extLst>
                    <a:ext uri="{FF2B5EF4-FFF2-40B4-BE49-F238E27FC236}">
                      <a16:creationId xmlns:a16="http://schemas.microsoft.com/office/drawing/2014/main" id="{A21D2E91-948B-47A9-9719-354CC9731F29}"/>
                    </a:ext>
                  </a:extLst>
                </p:cNvPr>
                <p:cNvSpPr/>
                <p:nvPr/>
              </p:nvSpPr>
              <p:spPr>
                <a:xfrm rot="11350943" flipH="1" flipV="1">
                  <a:off x="1946490" y="2156652"/>
                  <a:ext cx="126642" cy="242116"/>
                </a:xfrm>
                <a:prstGeom prst="rightArrow">
                  <a:avLst>
                    <a:gd name="adj1" fmla="val 25861"/>
                    <a:gd name="adj2" fmla="val 100000"/>
                  </a:avLst>
                </a:prstGeom>
                <a:solidFill>
                  <a:srgbClr val="FF0000"/>
                </a:solidFill>
                <a:ln w="127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795" dirty="0"/>
                </a:p>
              </p:txBody>
            </p:sp>
            <p:sp>
              <p:nvSpPr>
                <p:cNvPr id="171" name="Pfeil: nach rechts 32">
                  <a:extLst>
                    <a:ext uri="{FF2B5EF4-FFF2-40B4-BE49-F238E27FC236}">
                      <a16:creationId xmlns:a16="http://schemas.microsoft.com/office/drawing/2014/main" id="{A9FB1961-E47C-479B-889F-506F48E62121}"/>
                    </a:ext>
                  </a:extLst>
                </p:cNvPr>
                <p:cNvSpPr/>
                <p:nvPr/>
              </p:nvSpPr>
              <p:spPr>
                <a:xfrm rot="16412204" flipH="1" flipV="1">
                  <a:off x="2245313" y="1900949"/>
                  <a:ext cx="126644" cy="242123"/>
                </a:xfrm>
                <a:prstGeom prst="rightArrow">
                  <a:avLst>
                    <a:gd name="adj1" fmla="val 25861"/>
                    <a:gd name="adj2" fmla="val 100000"/>
                  </a:avLst>
                </a:prstGeom>
                <a:solidFill>
                  <a:srgbClr val="FF0000"/>
                </a:solidFill>
                <a:ln w="127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795" dirty="0"/>
                </a:p>
              </p:txBody>
            </p:sp>
            <p:sp>
              <p:nvSpPr>
                <p:cNvPr id="170" name="Pfeil: nach rechts 38">
                  <a:extLst>
                    <a:ext uri="{FF2B5EF4-FFF2-40B4-BE49-F238E27FC236}">
                      <a16:creationId xmlns:a16="http://schemas.microsoft.com/office/drawing/2014/main" id="{D2D46CF2-F332-4673-B391-67D30EFA62BB}"/>
                    </a:ext>
                  </a:extLst>
                </p:cNvPr>
                <p:cNvSpPr/>
                <p:nvPr/>
              </p:nvSpPr>
              <p:spPr>
                <a:xfrm rot="5398004" flipH="1" flipV="1">
                  <a:off x="2222891" y="2556414"/>
                  <a:ext cx="126641" cy="242129"/>
                </a:xfrm>
                <a:prstGeom prst="rightArrow">
                  <a:avLst>
                    <a:gd name="adj1" fmla="val 25861"/>
                    <a:gd name="adj2" fmla="val 100000"/>
                  </a:avLst>
                </a:prstGeom>
                <a:solidFill>
                  <a:srgbClr val="FF0000"/>
                </a:solidFill>
                <a:ln w="127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795" dirty="0"/>
                </a:p>
              </p:txBody>
            </p:sp>
            <p:sp>
              <p:nvSpPr>
                <p:cNvPr id="223" name="Pfeil: nach rechts 38">
                  <a:extLst>
                    <a:ext uri="{FF2B5EF4-FFF2-40B4-BE49-F238E27FC236}">
                      <a16:creationId xmlns:a16="http://schemas.microsoft.com/office/drawing/2014/main" id="{86E46C80-A78B-4C46-93A7-6A858D6ED7C7}"/>
                    </a:ext>
                  </a:extLst>
                </p:cNvPr>
                <p:cNvSpPr/>
                <p:nvPr/>
              </p:nvSpPr>
              <p:spPr>
                <a:xfrm rot="5398004" flipH="1" flipV="1">
                  <a:off x="2225450" y="2711578"/>
                  <a:ext cx="126641" cy="242129"/>
                </a:xfrm>
                <a:prstGeom prst="rightArrow">
                  <a:avLst>
                    <a:gd name="adj1" fmla="val 25861"/>
                    <a:gd name="adj2" fmla="val 100000"/>
                  </a:avLst>
                </a:prstGeom>
                <a:solidFill>
                  <a:srgbClr val="FF0000"/>
                </a:solidFill>
                <a:ln w="127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795" dirty="0"/>
                </a:p>
              </p:txBody>
            </p:sp>
            <p:sp>
              <p:nvSpPr>
                <p:cNvPr id="224" name="Pfeil: nach rechts 32">
                  <a:extLst>
                    <a:ext uri="{FF2B5EF4-FFF2-40B4-BE49-F238E27FC236}">
                      <a16:creationId xmlns:a16="http://schemas.microsoft.com/office/drawing/2014/main" id="{CE2A44D8-1B62-4B0F-B739-0BFC73743D2B}"/>
                    </a:ext>
                  </a:extLst>
                </p:cNvPr>
                <p:cNvSpPr/>
                <p:nvPr/>
              </p:nvSpPr>
              <p:spPr>
                <a:xfrm rot="11350943" flipH="1" flipV="1">
                  <a:off x="1793030" y="2122476"/>
                  <a:ext cx="126642" cy="242116"/>
                </a:xfrm>
                <a:prstGeom prst="rightArrow">
                  <a:avLst>
                    <a:gd name="adj1" fmla="val 25861"/>
                    <a:gd name="adj2" fmla="val 100000"/>
                  </a:avLst>
                </a:prstGeom>
                <a:solidFill>
                  <a:srgbClr val="FF0000"/>
                </a:solidFill>
                <a:ln w="127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795" dirty="0"/>
                </a:p>
              </p:txBody>
            </p:sp>
            <p:sp>
              <p:nvSpPr>
                <p:cNvPr id="226" name="Pfeil: nach rechts 32">
                  <a:extLst>
                    <a:ext uri="{FF2B5EF4-FFF2-40B4-BE49-F238E27FC236}">
                      <a16:creationId xmlns:a16="http://schemas.microsoft.com/office/drawing/2014/main" id="{847B7B61-DD6F-4CDF-BB53-A6055FA8BD7F}"/>
                    </a:ext>
                  </a:extLst>
                </p:cNvPr>
                <p:cNvSpPr/>
                <p:nvPr/>
              </p:nvSpPr>
              <p:spPr>
                <a:xfrm rot="16412204" flipH="1" flipV="1">
                  <a:off x="2257325" y="1692236"/>
                  <a:ext cx="126644" cy="242123"/>
                </a:xfrm>
                <a:prstGeom prst="rightArrow">
                  <a:avLst>
                    <a:gd name="adj1" fmla="val 25861"/>
                    <a:gd name="adj2" fmla="val 100000"/>
                  </a:avLst>
                </a:prstGeom>
                <a:solidFill>
                  <a:srgbClr val="FF0000"/>
                </a:solidFill>
                <a:ln w="127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795" dirty="0"/>
                </a:p>
              </p:txBody>
            </p:sp>
          </p:grpSp>
          <p:sp>
            <p:nvSpPr>
              <p:cNvPr id="164" name="Pfeil: nach rechts 32">
                <a:extLst>
                  <a:ext uri="{FF2B5EF4-FFF2-40B4-BE49-F238E27FC236}">
                    <a16:creationId xmlns:a16="http://schemas.microsoft.com/office/drawing/2014/main" id="{47D067FD-2AC7-4DA8-B18A-81DE76C6753F}"/>
                  </a:ext>
                </a:extLst>
              </p:cNvPr>
              <p:cNvSpPr/>
              <p:nvPr/>
            </p:nvSpPr>
            <p:spPr>
              <a:xfrm rot="77136" flipH="1" flipV="1">
                <a:off x="4744479" y="3146100"/>
                <a:ext cx="199130" cy="380711"/>
              </a:xfrm>
              <a:prstGeom prst="rightArrow">
                <a:avLst>
                  <a:gd name="adj1" fmla="val 25861"/>
                  <a:gd name="adj2" fmla="val 100000"/>
                </a:avLst>
              </a:prstGeom>
              <a:solidFill>
                <a:srgbClr val="FF0000"/>
              </a:solidFill>
              <a:ln w="127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795" dirty="0"/>
              </a:p>
            </p:txBody>
          </p:sp>
          <p:sp>
            <p:nvSpPr>
              <p:cNvPr id="225" name="Pfeil: nach rechts 32">
                <a:extLst>
                  <a:ext uri="{FF2B5EF4-FFF2-40B4-BE49-F238E27FC236}">
                    <a16:creationId xmlns:a16="http://schemas.microsoft.com/office/drawing/2014/main" id="{1D24AF6E-7000-48FB-8F15-3B4F124B24FB}"/>
                  </a:ext>
                </a:extLst>
              </p:cNvPr>
              <p:cNvSpPr/>
              <p:nvPr/>
            </p:nvSpPr>
            <p:spPr>
              <a:xfrm rot="21496514" flipH="1" flipV="1">
                <a:off x="4986452" y="3135454"/>
                <a:ext cx="199130" cy="380711"/>
              </a:xfrm>
              <a:prstGeom prst="rightArrow">
                <a:avLst>
                  <a:gd name="adj1" fmla="val 25861"/>
                  <a:gd name="adj2" fmla="val 100000"/>
                </a:avLst>
              </a:prstGeom>
              <a:solidFill>
                <a:srgbClr val="FF0000"/>
              </a:solidFill>
              <a:ln w="127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795" dirty="0"/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868124CF-0EA7-457C-B981-AC0388F0BDAD}"/>
                </a:ext>
              </a:extLst>
            </p:cNvPr>
            <p:cNvGrpSpPr/>
            <p:nvPr/>
          </p:nvGrpSpPr>
          <p:grpSpPr>
            <a:xfrm rot="8579764">
              <a:off x="1033137" y="398689"/>
              <a:ext cx="1500184" cy="1813786"/>
              <a:chOff x="3576720" y="2462678"/>
              <a:chExt cx="1548347" cy="1872016"/>
            </a:xfrm>
          </p:grpSpPr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0C6E3686-0928-4F1F-8883-7BD48F3B58F4}"/>
                  </a:ext>
                </a:extLst>
              </p:cNvPr>
              <p:cNvGrpSpPr/>
              <p:nvPr/>
            </p:nvGrpSpPr>
            <p:grpSpPr>
              <a:xfrm rot="20700000">
                <a:off x="3576720" y="2462678"/>
                <a:ext cx="986221" cy="1872016"/>
                <a:chOff x="1790991" y="1771604"/>
                <a:chExt cx="627201" cy="1190528"/>
              </a:xfrm>
            </p:grpSpPr>
            <p:grpSp>
              <p:nvGrpSpPr>
                <p:cNvPr id="180" name="Group 179">
                  <a:extLst>
                    <a:ext uri="{FF2B5EF4-FFF2-40B4-BE49-F238E27FC236}">
                      <a16:creationId xmlns:a16="http://schemas.microsoft.com/office/drawing/2014/main" id="{0CD87813-8631-4624-A505-1BECF8C07DA4}"/>
                    </a:ext>
                  </a:extLst>
                </p:cNvPr>
                <p:cNvGrpSpPr/>
                <p:nvPr/>
              </p:nvGrpSpPr>
              <p:grpSpPr>
                <a:xfrm rot="4674523" flipH="1" flipV="1">
                  <a:off x="1772972" y="2069400"/>
                  <a:ext cx="304180" cy="268141"/>
                  <a:chOff x="3396721" y="1852095"/>
                  <a:chExt cx="406870" cy="358670"/>
                </a:xfrm>
              </p:grpSpPr>
              <p:sp>
                <p:nvSpPr>
                  <p:cNvPr id="187" name="Pfeil: nach rechts 32">
                    <a:extLst>
                      <a:ext uri="{FF2B5EF4-FFF2-40B4-BE49-F238E27FC236}">
                        <a16:creationId xmlns:a16="http://schemas.microsoft.com/office/drawing/2014/main" id="{31AB375E-65F4-45C5-8E6F-34D25CDFB549}"/>
                      </a:ext>
                    </a:extLst>
                  </p:cNvPr>
                  <p:cNvSpPr/>
                  <p:nvPr/>
                </p:nvSpPr>
                <p:spPr>
                  <a:xfrm rot="6853069">
                    <a:off x="3556965" y="1774867"/>
                    <a:ext cx="169398" cy="323854"/>
                  </a:xfrm>
                  <a:prstGeom prst="rightArrow">
                    <a:avLst>
                      <a:gd name="adj1" fmla="val 25861"/>
                      <a:gd name="adj2" fmla="val 100000"/>
                    </a:avLst>
                  </a:prstGeom>
                  <a:solidFill>
                    <a:srgbClr val="FF0000"/>
                  </a:solidFill>
                  <a:ln w="127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DE" sz="1795" dirty="0"/>
                  </a:p>
                </p:txBody>
              </p:sp>
              <p:sp>
                <p:nvSpPr>
                  <p:cNvPr id="188" name="Pfeil: nach rechts 38">
                    <a:extLst>
                      <a:ext uri="{FF2B5EF4-FFF2-40B4-BE49-F238E27FC236}">
                        <a16:creationId xmlns:a16="http://schemas.microsoft.com/office/drawing/2014/main" id="{A712CA49-59D8-4CD5-8B14-A056C1367757}"/>
                      </a:ext>
                    </a:extLst>
                  </p:cNvPr>
                  <p:cNvSpPr/>
                  <p:nvPr/>
                </p:nvSpPr>
                <p:spPr>
                  <a:xfrm rot="6955707">
                    <a:off x="3473949" y="1964139"/>
                    <a:ext cx="169398" cy="323853"/>
                  </a:xfrm>
                  <a:prstGeom prst="rightArrow">
                    <a:avLst>
                      <a:gd name="adj1" fmla="val 25861"/>
                      <a:gd name="adj2" fmla="val 100000"/>
                    </a:avLst>
                  </a:prstGeom>
                  <a:solidFill>
                    <a:srgbClr val="FF0000"/>
                  </a:solidFill>
                  <a:ln w="127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DE" sz="1795" dirty="0"/>
                  </a:p>
                </p:txBody>
              </p:sp>
            </p:grpSp>
            <p:sp>
              <p:nvSpPr>
                <p:cNvPr id="185" name="Pfeil: nach rechts 32">
                  <a:extLst>
                    <a:ext uri="{FF2B5EF4-FFF2-40B4-BE49-F238E27FC236}">
                      <a16:creationId xmlns:a16="http://schemas.microsoft.com/office/drawing/2014/main" id="{5CA689B0-E8E2-4E63-A056-B7CE07879C91}"/>
                    </a:ext>
                  </a:extLst>
                </p:cNvPr>
                <p:cNvSpPr/>
                <p:nvPr/>
              </p:nvSpPr>
              <p:spPr>
                <a:xfrm rot="15964533" flipH="1" flipV="1">
                  <a:off x="2226129" y="1713865"/>
                  <a:ext cx="126645" cy="242124"/>
                </a:xfrm>
                <a:prstGeom prst="rightArrow">
                  <a:avLst>
                    <a:gd name="adj1" fmla="val 25861"/>
                    <a:gd name="adj2" fmla="val 100000"/>
                  </a:avLst>
                </a:prstGeom>
                <a:solidFill>
                  <a:srgbClr val="FF0000"/>
                </a:solidFill>
                <a:ln w="127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795" dirty="0"/>
                </a:p>
              </p:txBody>
            </p:sp>
            <p:sp>
              <p:nvSpPr>
                <p:cNvPr id="183" name="Pfeil: nach rechts 32">
                  <a:extLst>
                    <a:ext uri="{FF2B5EF4-FFF2-40B4-BE49-F238E27FC236}">
                      <a16:creationId xmlns:a16="http://schemas.microsoft.com/office/drawing/2014/main" id="{4C05A657-1234-4D3C-B2BE-AFCA00DA9788}"/>
                    </a:ext>
                  </a:extLst>
                </p:cNvPr>
                <p:cNvSpPr/>
                <p:nvPr/>
              </p:nvSpPr>
              <p:spPr>
                <a:xfrm rot="5439136" flipH="1" flipV="1">
                  <a:off x="2223974" y="2777746"/>
                  <a:ext cx="126644" cy="242128"/>
                </a:xfrm>
                <a:prstGeom prst="rightArrow">
                  <a:avLst>
                    <a:gd name="adj1" fmla="val 25861"/>
                    <a:gd name="adj2" fmla="val 100000"/>
                  </a:avLst>
                </a:prstGeom>
                <a:solidFill>
                  <a:srgbClr val="FF0000"/>
                </a:solidFill>
                <a:ln w="127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795" dirty="0"/>
                </a:p>
              </p:txBody>
            </p:sp>
            <p:sp>
              <p:nvSpPr>
                <p:cNvPr id="200" name="Pfeil: nach rechts 32">
                  <a:extLst>
                    <a:ext uri="{FF2B5EF4-FFF2-40B4-BE49-F238E27FC236}">
                      <a16:creationId xmlns:a16="http://schemas.microsoft.com/office/drawing/2014/main" id="{B0E9945C-5E32-42CF-8F00-BB1BF0E9EBEE}"/>
                    </a:ext>
                  </a:extLst>
                </p:cNvPr>
                <p:cNvSpPr/>
                <p:nvPr/>
              </p:nvSpPr>
              <p:spPr>
                <a:xfrm rot="5439136" flipH="1" flipV="1">
                  <a:off x="2233806" y="2563619"/>
                  <a:ext cx="126644" cy="242128"/>
                </a:xfrm>
                <a:prstGeom prst="rightArrow">
                  <a:avLst>
                    <a:gd name="adj1" fmla="val 25861"/>
                    <a:gd name="adj2" fmla="val 100000"/>
                  </a:avLst>
                </a:prstGeom>
                <a:solidFill>
                  <a:srgbClr val="FF0000"/>
                </a:solidFill>
                <a:ln w="127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795" dirty="0"/>
                </a:p>
              </p:txBody>
            </p:sp>
            <p:sp>
              <p:nvSpPr>
                <p:cNvPr id="201" name="Pfeil: nach rechts 32">
                  <a:extLst>
                    <a:ext uri="{FF2B5EF4-FFF2-40B4-BE49-F238E27FC236}">
                      <a16:creationId xmlns:a16="http://schemas.microsoft.com/office/drawing/2014/main" id="{1CF43137-852C-4179-8DFC-54648572B3C9}"/>
                    </a:ext>
                  </a:extLst>
                </p:cNvPr>
                <p:cNvSpPr/>
                <p:nvPr/>
              </p:nvSpPr>
              <p:spPr>
                <a:xfrm rot="15964533" flipH="1" flipV="1">
                  <a:off x="2232921" y="1873803"/>
                  <a:ext cx="126645" cy="242124"/>
                </a:xfrm>
                <a:prstGeom prst="rightArrow">
                  <a:avLst>
                    <a:gd name="adj1" fmla="val 25861"/>
                    <a:gd name="adj2" fmla="val 100000"/>
                  </a:avLst>
                </a:prstGeom>
                <a:solidFill>
                  <a:srgbClr val="FF0000"/>
                </a:solidFill>
                <a:ln w="127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795" dirty="0"/>
                </a:p>
              </p:txBody>
            </p:sp>
          </p:grpSp>
          <p:sp>
            <p:nvSpPr>
              <p:cNvPr id="179" name="Pfeil: nach rechts 38">
                <a:extLst>
                  <a:ext uri="{FF2B5EF4-FFF2-40B4-BE49-F238E27FC236}">
                    <a16:creationId xmlns:a16="http://schemas.microsoft.com/office/drawing/2014/main" id="{28A394EF-012F-4427-A335-3D9CBA80F3DB}"/>
                  </a:ext>
                </a:extLst>
              </p:cNvPr>
              <p:cNvSpPr/>
              <p:nvPr/>
            </p:nvSpPr>
            <p:spPr>
              <a:xfrm rot="21318032" flipH="1" flipV="1">
                <a:off x="4698408" y="3033121"/>
                <a:ext cx="199129" cy="380710"/>
              </a:xfrm>
              <a:prstGeom prst="rightArrow">
                <a:avLst>
                  <a:gd name="adj1" fmla="val 25861"/>
                  <a:gd name="adj2" fmla="val 100000"/>
                </a:avLst>
              </a:prstGeom>
              <a:solidFill>
                <a:srgbClr val="FF0000"/>
              </a:solidFill>
              <a:ln w="127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795" dirty="0"/>
              </a:p>
            </p:txBody>
          </p:sp>
          <p:sp>
            <p:nvSpPr>
              <p:cNvPr id="207" name="Pfeil: nach rechts 38">
                <a:extLst>
                  <a:ext uri="{FF2B5EF4-FFF2-40B4-BE49-F238E27FC236}">
                    <a16:creationId xmlns:a16="http://schemas.microsoft.com/office/drawing/2014/main" id="{EDCF2DDB-6517-4F73-AACF-7472FF556925}"/>
                  </a:ext>
                </a:extLst>
              </p:cNvPr>
              <p:cNvSpPr/>
              <p:nvPr/>
            </p:nvSpPr>
            <p:spPr>
              <a:xfrm rot="21318032" flipH="1" flipV="1">
                <a:off x="4925938" y="3014684"/>
                <a:ext cx="199129" cy="380710"/>
              </a:xfrm>
              <a:prstGeom prst="rightArrow">
                <a:avLst>
                  <a:gd name="adj1" fmla="val 25861"/>
                  <a:gd name="adj2" fmla="val 100000"/>
                </a:avLst>
              </a:prstGeom>
              <a:solidFill>
                <a:srgbClr val="FF0000"/>
              </a:solidFill>
              <a:ln w="127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795" dirty="0"/>
              </a:p>
            </p:txBody>
          </p:sp>
        </p:grpSp>
      </p:grpSp>
      <p:sp>
        <p:nvSpPr>
          <p:cNvPr id="123" name="Pfeil: nach rechts 32">
            <a:extLst>
              <a:ext uri="{FF2B5EF4-FFF2-40B4-BE49-F238E27FC236}">
                <a16:creationId xmlns:a16="http://schemas.microsoft.com/office/drawing/2014/main" id="{A46470B4-98C8-4FEB-8CDE-0BD66069696B}"/>
              </a:ext>
            </a:extLst>
          </p:cNvPr>
          <p:cNvSpPr/>
          <p:nvPr/>
        </p:nvSpPr>
        <p:spPr>
          <a:xfrm flipH="1" flipV="1">
            <a:off x="5021166" y="5046171"/>
            <a:ext cx="386586" cy="739110"/>
          </a:xfrm>
          <a:prstGeom prst="rightArrow">
            <a:avLst>
              <a:gd name="adj1" fmla="val 25861"/>
              <a:gd name="adj2" fmla="val 100000"/>
            </a:avLst>
          </a:prstGeom>
          <a:solidFill>
            <a:srgbClr val="FF0000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795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2B99203-A2AC-4244-B881-BAEC72284134}"/>
              </a:ext>
            </a:extLst>
          </p:cNvPr>
          <p:cNvSpPr txBox="1"/>
          <p:nvPr/>
        </p:nvSpPr>
        <p:spPr>
          <a:xfrm>
            <a:off x="5526632" y="5010498"/>
            <a:ext cx="1060405" cy="810461"/>
          </a:xfrm>
          <a:prstGeom prst="rect">
            <a:avLst/>
          </a:prstGeom>
          <a:solidFill>
            <a:schemeClr val="bg1">
              <a:alpha val="1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594" dirty="0">
                <a:latin typeface="+mj-lt"/>
              </a:rPr>
              <a:t>Fast</a:t>
            </a:r>
          </a:p>
          <a:p>
            <a:pPr>
              <a:lnSpc>
                <a:spcPct val="90000"/>
              </a:lnSpc>
            </a:pPr>
            <a:r>
              <a:rPr lang="en-GB" sz="2594" dirty="0">
                <a:latin typeface="+mj-lt"/>
              </a:rPr>
              <a:t>MT-RF</a:t>
            </a:r>
            <a:endParaRPr lang="en-DE" sz="2594" dirty="0">
              <a:latin typeface="+mj-lt"/>
            </a:endParaRPr>
          </a:p>
        </p:txBody>
      </p:sp>
      <p:sp>
        <p:nvSpPr>
          <p:cNvPr id="122" name="Pfeil: nach rechts 39">
            <a:extLst>
              <a:ext uri="{FF2B5EF4-FFF2-40B4-BE49-F238E27FC236}">
                <a16:creationId xmlns:a16="http://schemas.microsoft.com/office/drawing/2014/main" id="{445FB518-2763-4AEE-A076-C26A898F522C}"/>
              </a:ext>
            </a:extLst>
          </p:cNvPr>
          <p:cNvSpPr/>
          <p:nvPr/>
        </p:nvSpPr>
        <p:spPr>
          <a:xfrm rot="10800000">
            <a:off x="10858711" y="5245586"/>
            <a:ext cx="337293" cy="322427"/>
          </a:xfrm>
          <a:prstGeom prst="rightArrow">
            <a:avLst>
              <a:gd name="adj1" fmla="val 37533"/>
              <a:gd name="adj2" fmla="val 104611"/>
            </a:avLst>
          </a:prstGeom>
          <a:solidFill>
            <a:srgbClr val="FF0000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795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CD56CF5-5021-450C-9F1C-14C4921AE7B5}"/>
              </a:ext>
            </a:extLst>
          </p:cNvPr>
          <p:cNvSpPr txBox="1"/>
          <p:nvPr/>
        </p:nvSpPr>
        <p:spPr>
          <a:xfrm>
            <a:off x="11292178" y="5010498"/>
            <a:ext cx="1060405" cy="810461"/>
          </a:xfrm>
          <a:prstGeom prst="rect">
            <a:avLst/>
          </a:prstGeom>
          <a:solidFill>
            <a:schemeClr val="bg1">
              <a:alpha val="1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594" dirty="0">
                <a:latin typeface="+mj-lt"/>
              </a:rPr>
              <a:t>Slow</a:t>
            </a:r>
          </a:p>
          <a:p>
            <a:pPr>
              <a:lnSpc>
                <a:spcPct val="90000"/>
              </a:lnSpc>
            </a:pPr>
            <a:r>
              <a:rPr lang="en-GB" sz="2594" dirty="0">
                <a:latin typeface="+mj-lt"/>
              </a:rPr>
              <a:t>MT-RF</a:t>
            </a:r>
            <a:endParaRPr lang="en-DE" sz="2594" dirty="0">
              <a:latin typeface="+mj-lt"/>
            </a:endParaRPr>
          </a:p>
        </p:txBody>
      </p:sp>
      <p:sp>
        <p:nvSpPr>
          <p:cNvPr id="144" name="Textfeld 18">
            <a:extLst>
              <a:ext uri="{FF2B5EF4-FFF2-40B4-BE49-F238E27FC236}">
                <a16:creationId xmlns:a16="http://schemas.microsoft.com/office/drawing/2014/main" id="{4A9CA801-0CD6-4604-8956-C5D4433E15B5}"/>
              </a:ext>
            </a:extLst>
          </p:cNvPr>
          <p:cNvSpPr txBox="1"/>
          <p:nvPr/>
        </p:nvSpPr>
        <p:spPr>
          <a:xfrm>
            <a:off x="4560377" y="6306590"/>
            <a:ext cx="1923540" cy="1013483"/>
          </a:xfrm>
          <a:prstGeom prst="rect">
            <a:avLst/>
          </a:prstGeom>
          <a:solidFill>
            <a:schemeClr val="bg1">
              <a:alpha val="1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2993" dirty="0" err="1"/>
              <a:t>Fluctuating</a:t>
            </a:r>
            <a:endParaRPr lang="de-DE" sz="2993" dirty="0"/>
          </a:p>
          <a:p>
            <a:r>
              <a:rPr lang="de-DE" sz="2993" dirty="0" err="1"/>
              <a:t>state</a:t>
            </a:r>
            <a:endParaRPr lang="de-DE" sz="2993" dirty="0"/>
          </a:p>
        </p:txBody>
      </p:sp>
      <p:sp>
        <p:nvSpPr>
          <p:cNvPr id="145" name="Textfeld 18">
            <a:extLst>
              <a:ext uri="{FF2B5EF4-FFF2-40B4-BE49-F238E27FC236}">
                <a16:creationId xmlns:a16="http://schemas.microsoft.com/office/drawing/2014/main" id="{939C7873-114F-46DE-89F5-4860694339BF}"/>
              </a:ext>
            </a:extLst>
          </p:cNvPr>
          <p:cNvSpPr txBox="1"/>
          <p:nvPr/>
        </p:nvSpPr>
        <p:spPr>
          <a:xfrm>
            <a:off x="2091810" y="6306590"/>
            <a:ext cx="1299943" cy="1013483"/>
          </a:xfrm>
          <a:prstGeom prst="rect">
            <a:avLst/>
          </a:prstGeom>
          <a:solidFill>
            <a:schemeClr val="bg1">
              <a:alpha val="1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993" dirty="0"/>
              <a:t>Fast</a:t>
            </a:r>
          </a:p>
          <a:p>
            <a:pPr algn="r"/>
            <a:r>
              <a:rPr lang="de-DE" sz="2993" dirty="0"/>
              <a:t>MT-RF</a:t>
            </a:r>
            <a:endParaRPr lang="en-DE" sz="2993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8351DEC-4E32-47B7-8D4D-8575F76F25E0}"/>
              </a:ext>
            </a:extLst>
          </p:cNvPr>
          <p:cNvSpPr txBox="1"/>
          <p:nvPr/>
        </p:nvSpPr>
        <p:spPr>
          <a:xfrm>
            <a:off x="6904456" y="3110825"/>
            <a:ext cx="3928896" cy="461665"/>
          </a:xfrm>
          <a:prstGeom prst="rect">
            <a:avLst/>
          </a:prstGeom>
          <a:solidFill>
            <a:schemeClr val="bg1">
              <a:alpha val="1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2400" dirty="0">
                <a:latin typeface="+mj-lt"/>
              </a:rPr>
              <a:t>MT-RF slows down in the axon</a:t>
            </a:r>
            <a:endParaRPr lang="en-DE" sz="2400" dirty="0">
              <a:latin typeface="+mj-lt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C04B300-E3EF-4C80-8A5A-CC8FFC1FB43E}"/>
              </a:ext>
            </a:extLst>
          </p:cNvPr>
          <p:cNvCxnSpPr>
            <a:cxnSpLocks/>
          </p:cNvCxnSpPr>
          <p:nvPr/>
        </p:nvCxnSpPr>
        <p:spPr>
          <a:xfrm>
            <a:off x="-1746390" y="6264720"/>
            <a:ext cx="842486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9F9C462-E864-4B45-9F92-FA110590FBDC}"/>
              </a:ext>
            </a:extLst>
          </p:cNvPr>
          <p:cNvCxnSpPr>
            <a:cxnSpLocks/>
          </p:cNvCxnSpPr>
          <p:nvPr/>
        </p:nvCxnSpPr>
        <p:spPr>
          <a:xfrm>
            <a:off x="-511622" y="6375352"/>
            <a:ext cx="0" cy="9209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feld 18">
            <a:extLst>
              <a:ext uri="{FF2B5EF4-FFF2-40B4-BE49-F238E27FC236}">
                <a16:creationId xmlns:a16="http://schemas.microsoft.com/office/drawing/2014/main" id="{CB6C088D-8EFA-4B43-8D13-0F37F5D260B9}"/>
              </a:ext>
            </a:extLst>
          </p:cNvPr>
          <p:cNvSpPr txBox="1"/>
          <p:nvPr/>
        </p:nvSpPr>
        <p:spPr>
          <a:xfrm>
            <a:off x="10764521" y="6306590"/>
            <a:ext cx="1031051" cy="1013483"/>
          </a:xfrm>
          <a:prstGeom prst="rect">
            <a:avLst/>
          </a:prstGeom>
          <a:solidFill>
            <a:schemeClr val="bg1">
              <a:alpha val="1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2993" dirty="0" err="1"/>
              <a:t>With</a:t>
            </a:r>
            <a:r>
              <a:rPr lang="de-DE" sz="2993" dirty="0"/>
              <a:t> </a:t>
            </a:r>
          </a:p>
          <a:p>
            <a:pPr algn="ctr"/>
            <a:r>
              <a:rPr lang="de-DE" sz="2993" dirty="0" err="1"/>
              <a:t>axon</a:t>
            </a:r>
            <a:endParaRPr lang="de-DE" sz="2993" dirty="0"/>
          </a:p>
        </p:txBody>
      </p:sp>
      <p:sp>
        <p:nvSpPr>
          <p:cNvPr id="233" name="Textfeld 18">
            <a:extLst>
              <a:ext uri="{FF2B5EF4-FFF2-40B4-BE49-F238E27FC236}">
                <a16:creationId xmlns:a16="http://schemas.microsoft.com/office/drawing/2014/main" id="{17DBC90E-A66A-454B-969B-E562C6FCB5D0}"/>
              </a:ext>
            </a:extLst>
          </p:cNvPr>
          <p:cNvSpPr txBox="1"/>
          <p:nvPr/>
        </p:nvSpPr>
        <p:spPr>
          <a:xfrm>
            <a:off x="15902622" y="6306590"/>
            <a:ext cx="2001959" cy="1013483"/>
          </a:xfrm>
          <a:prstGeom prst="rect">
            <a:avLst/>
          </a:prstGeom>
          <a:solidFill>
            <a:schemeClr val="bg1">
              <a:alpha val="1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2993" dirty="0" err="1"/>
              <a:t>Stable</a:t>
            </a:r>
            <a:r>
              <a:rPr lang="de-DE" sz="2993" dirty="0"/>
              <a:t> </a:t>
            </a:r>
            <a:r>
              <a:rPr lang="de-DE" sz="2993" dirty="0" err="1"/>
              <a:t>state</a:t>
            </a:r>
            <a:endParaRPr lang="de-DE" sz="2993" dirty="0"/>
          </a:p>
          <a:p>
            <a:r>
              <a:rPr lang="de-DE" sz="2993" dirty="0"/>
              <a:t>in </a:t>
            </a:r>
            <a:r>
              <a:rPr lang="de-DE" sz="2993" dirty="0" err="1"/>
              <a:t>the</a:t>
            </a:r>
            <a:r>
              <a:rPr lang="de-DE" sz="2993" dirty="0"/>
              <a:t> </a:t>
            </a:r>
            <a:r>
              <a:rPr lang="de-DE" sz="2993" dirty="0" err="1"/>
              <a:t>axon</a:t>
            </a:r>
            <a:endParaRPr lang="en-DE" sz="2993" dirty="0"/>
          </a:p>
        </p:txBody>
      </p:sp>
      <p:sp>
        <p:nvSpPr>
          <p:cNvPr id="234" name="Textfeld 18">
            <a:extLst>
              <a:ext uri="{FF2B5EF4-FFF2-40B4-BE49-F238E27FC236}">
                <a16:creationId xmlns:a16="http://schemas.microsoft.com/office/drawing/2014/main" id="{36855150-D4E4-4DA1-875A-B22044E0F9D3}"/>
              </a:ext>
            </a:extLst>
          </p:cNvPr>
          <p:cNvSpPr txBox="1"/>
          <p:nvPr/>
        </p:nvSpPr>
        <p:spPr>
          <a:xfrm>
            <a:off x="12725951" y="6306590"/>
            <a:ext cx="2058123" cy="1013483"/>
          </a:xfrm>
          <a:prstGeom prst="rect">
            <a:avLst/>
          </a:prstGeom>
          <a:solidFill>
            <a:schemeClr val="bg1">
              <a:alpha val="1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993" dirty="0"/>
              <a:t>Slow MT-RF</a:t>
            </a:r>
          </a:p>
          <a:p>
            <a:pPr algn="r"/>
            <a:r>
              <a:rPr lang="de-DE" sz="2993" dirty="0"/>
              <a:t>in </a:t>
            </a:r>
            <a:r>
              <a:rPr lang="de-DE" sz="2993" dirty="0" err="1"/>
              <a:t>the</a:t>
            </a:r>
            <a:r>
              <a:rPr lang="de-DE" sz="2993" dirty="0"/>
              <a:t> </a:t>
            </a:r>
            <a:r>
              <a:rPr lang="de-DE" sz="2993" dirty="0" err="1"/>
              <a:t>axon</a:t>
            </a:r>
            <a:endParaRPr lang="en-DE" sz="2993" dirty="0"/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C8ECB635-63EA-49B8-AE6B-09BF3A3D81EC}"/>
              </a:ext>
            </a:extLst>
          </p:cNvPr>
          <p:cNvCxnSpPr>
            <a:cxnSpLocks/>
          </p:cNvCxnSpPr>
          <p:nvPr/>
        </p:nvCxnSpPr>
        <p:spPr>
          <a:xfrm>
            <a:off x="10553700" y="6264720"/>
            <a:ext cx="748610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Picture 94">
            <a:extLst>
              <a:ext uri="{FF2B5EF4-FFF2-40B4-BE49-F238E27FC236}">
                <a16:creationId xmlns:a16="http://schemas.microsoft.com/office/drawing/2014/main" id="{4E723B00-B105-4C09-BEE0-5A15C1BC79E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211" t="8447" r="34683" b="19259"/>
          <a:stretch/>
        </p:blipFill>
        <p:spPr>
          <a:xfrm rot="21279061" flipH="1">
            <a:off x="7081583" y="4590615"/>
            <a:ext cx="495742" cy="1497435"/>
          </a:xfrm>
          <a:prstGeom prst="rect">
            <a:avLst/>
          </a:prstGeom>
        </p:spPr>
      </p:pic>
      <p:sp>
        <p:nvSpPr>
          <p:cNvPr id="239" name="TextBox 238">
            <a:extLst>
              <a:ext uri="{FF2B5EF4-FFF2-40B4-BE49-F238E27FC236}">
                <a16:creationId xmlns:a16="http://schemas.microsoft.com/office/drawing/2014/main" id="{08AF2C99-AACD-4E60-BEA4-FDB01A87FCAC}"/>
              </a:ext>
            </a:extLst>
          </p:cNvPr>
          <p:cNvSpPr txBox="1"/>
          <p:nvPr/>
        </p:nvSpPr>
        <p:spPr>
          <a:xfrm>
            <a:off x="7636343" y="4678697"/>
            <a:ext cx="2307812" cy="1474058"/>
          </a:xfrm>
          <a:prstGeom prst="rect">
            <a:avLst/>
          </a:prstGeom>
          <a:solidFill>
            <a:schemeClr val="bg1">
              <a:alpha val="1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993" dirty="0">
                <a:latin typeface="+mj-lt"/>
              </a:rPr>
              <a:t>Neurites</a:t>
            </a:r>
          </a:p>
          <a:p>
            <a:r>
              <a:rPr lang="en-GB" sz="2993" dirty="0">
                <a:latin typeface="+mj-lt"/>
              </a:rPr>
              <a:t>with axon-like</a:t>
            </a:r>
          </a:p>
          <a:p>
            <a:r>
              <a:rPr lang="en-GB" sz="2993" dirty="0">
                <a:latin typeface="+mj-lt"/>
              </a:rPr>
              <a:t>properties</a:t>
            </a:r>
            <a:endParaRPr lang="en-DE" sz="2993" dirty="0">
              <a:latin typeface="+mj-lt"/>
            </a:endParaRPr>
          </a:p>
        </p:txBody>
      </p:sp>
      <p:sp>
        <p:nvSpPr>
          <p:cNvPr id="90" name="Pfeil: nach rechts 39">
            <a:extLst>
              <a:ext uri="{FF2B5EF4-FFF2-40B4-BE49-F238E27FC236}">
                <a16:creationId xmlns:a16="http://schemas.microsoft.com/office/drawing/2014/main" id="{870D6894-0739-46A7-A8E1-319EFF36A11D}"/>
              </a:ext>
            </a:extLst>
          </p:cNvPr>
          <p:cNvSpPr/>
          <p:nvPr/>
        </p:nvSpPr>
        <p:spPr>
          <a:xfrm rot="10800000">
            <a:off x="10497209" y="5245585"/>
            <a:ext cx="337293" cy="322427"/>
          </a:xfrm>
          <a:prstGeom prst="rightArrow">
            <a:avLst>
              <a:gd name="adj1" fmla="val 39011"/>
              <a:gd name="adj2" fmla="val 104611"/>
            </a:avLst>
          </a:prstGeom>
          <a:solidFill>
            <a:srgbClr val="FF0000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795" dirty="0"/>
          </a:p>
        </p:txBody>
      </p:sp>
      <p:sp>
        <p:nvSpPr>
          <p:cNvPr id="92" name="Pfeil: nach rechts 32">
            <a:extLst>
              <a:ext uri="{FF2B5EF4-FFF2-40B4-BE49-F238E27FC236}">
                <a16:creationId xmlns:a16="http://schemas.microsoft.com/office/drawing/2014/main" id="{E0BB8084-C3A9-4CAB-9C84-04879BAFEA57}"/>
              </a:ext>
            </a:extLst>
          </p:cNvPr>
          <p:cNvSpPr/>
          <p:nvPr/>
        </p:nvSpPr>
        <p:spPr>
          <a:xfrm flipH="1" flipV="1">
            <a:off x="4513629" y="5032337"/>
            <a:ext cx="386586" cy="739110"/>
          </a:xfrm>
          <a:prstGeom prst="rightArrow">
            <a:avLst>
              <a:gd name="adj1" fmla="val 25861"/>
              <a:gd name="adj2" fmla="val 100000"/>
            </a:avLst>
          </a:prstGeom>
          <a:solidFill>
            <a:srgbClr val="FF0000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795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46E2D98-3E19-4621-95E9-AF7219E81CBA}"/>
              </a:ext>
            </a:extLst>
          </p:cNvPr>
          <p:cNvSpPr/>
          <p:nvPr/>
        </p:nvSpPr>
        <p:spPr>
          <a:xfrm>
            <a:off x="3724451" y="6493401"/>
            <a:ext cx="588833" cy="515504"/>
          </a:xfrm>
          <a:prstGeom prst="rightArrow">
            <a:avLst>
              <a:gd name="adj1" fmla="val 50000"/>
              <a:gd name="adj2" fmla="val 6698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C633B2F-CBD3-4C9E-94D9-BD3FF8C96010}"/>
              </a:ext>
            </a:extLst>
          </p:cNvPr>
          <p:cNvCxnSpPr>
            <a:cxnSpLocks/>
          </p:cNvCxnSpPr>
          <p:nvPr/>
        </p:nvCxnSpPr>
        <p:spPr>
          <a:xfrm>
            <a:off x="11989784" y="6375352"/>
            <a:ext cx="0" cy="9209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984F13B4-A98D-4C83-9142-3EC8EA6FE192}"/>
              </a:ext>
            </a:extLst>
          </p:cNvPr>
          <p:cNvSpPr/>
          <p:nvPr/>
        </p:nvSpPr>
        <p:spPr>
          <a:xfrm>
            <a:off x="15095700" y="6493401"/>
            <a:ext cx="588833" cy="515504"/>
          </a:xfrm>
          <a:prstGeom prst="rightArrow">
            <a:avLst>
              <a:gd name="adj1" fmla="val 50000"/>
              <a:gd name="adj2" fmla="val 6698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1D445E46-C393-4B18-BAFB-2B47E74E08C1}"/>
              </a:ext>
            </a:extLst>
          </p:cNvPr>
          <p:cNvSpPr/>
          <p:nvPr/>
        </p:nvSpPr>
        <p:spPr>
          <a:xfrm>
            <a:off x="1256290" y="6517479"/>
            <a:ext cx="588833" cy="515504"/>
          </a:xfrm>
          <a:prstGeom prst="rightArrow">
            <a:avLst>
              <a:gd name="adj1" fmla="val 50000"/>
              <a:gd name="adj2" fmla="val 6698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feld 18">
            <a:extLst>
              <a:ext uri="{FF2B5EF4-FFF2-40B4-BE49-F238E27FC236}">
                <a16:creationId xmlns:a16="http://schemas.microsoft.com/office/drawing/2014/main" id="{F813C1C1-E87A-494F-981A-C476C3378BFA}"/>
              </a:ext>
            </a:extLst>
          </p:cNvPr>
          <p:cNvSpPr txBox="1"/>
          <p:nvPr/>
        </p:nvSpPr>
        <p:spPr>
          <a:xfrm>
            <a:off x="-300733" y="6501350"/>
            <a:ext cx="1346440" cy="552908"/>
          </a:xfrm>
          <a:prstGeom prst="rect">
            <a:avLst/>
          </a:prstGeom>
          <a:solidFill>
            <a:schemeClr val="bg1">
              <a:alpha val="1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993" dirty="0" err="1"/>
              <a:t>Dynein</a:t>
            </a:r>
            <a:endParaRPr lang="en-DE" sz="2993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D47B09D-EF06-6560-9CDF-31DB2B327899}"/>
              </a:ext>
            </a:extLst>
          </p:cNvPr>
          <p:cNvCxnSpPr>
            <a:cxnSpLocks/>
          </p:cNvCxnSpPr>
          <p:nvPr/>
        </p:nvCxnSpPr>
        <p:spPr>
          <a:xfrm flipH="1">
            <a:off x="2162175" y="-214313"/>
            <a:ext cx="2993231" cy="72151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59C83E8-3C22-E00A-9A20-5DD39F95C086}"/>
              </a:ext>
            </a:extLst>
          </p:cNvPr>
          <p:cNvCxnSpPr>
            <a:cxnSpLocks/>
          </p:cNvCxnSpPr>
          <p:nvPr/>
        </p:nvCxnSpPr>
        <p:spPr>
          <a:xfrm flipH="1" flipV="1">
            <a:off x="2193131" y="573881"/>
            <a:ext cx="2957513" cy="9906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EAC7D76-3463-2AA9-CDBD-E4EEC4E414DE}"/>
              </a:ext>
            </a:extLst>
          </p:cNvPr>
          <p:cNvSpPr txBox="1"/>
          <p:nvPr/>
        </p:nvSpPr>
        <p:spPr>
          <a:xfrm>
            <a:off x="10210166" y="-472155"/>
            <a:ext cx="3097451" cy="553998"/>
          </a:xfrm>
          <a:prstGeom prst="rect">
            <a:avLst/>
          </a:prstGeom>
          <a:solidFill>
            <a:schemeClr val="bg1">
              <a:alpha val="1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+mj-lt"/>
              </a:rPr>
              <a:t>Plasma membrane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AFCDCCF-9EBB-48B1-4053-E7BC2FAB949C}"/>
              </a:ext>
            </a:extLst>
          </p:cNvPr>
          <p:cNvSpPr txBox="1"/>
          <p:nvPr/>
        </p:nvSpPr>
        <p:spPr>
          <a:xfrm>
            <a:off x="10210166" y="77923"/>
            <a:ext cx="1265090" cy="470898"/>
          </a:xfrm>
          <a:prstGeom prst="rect">
            <a:avLst/>
          </a:prstGeom>
          <a:solidFill>
            <a:schemeClr val="bg1">
              <a:alpha val="1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000" dirty="0">
                <a:latin typeface="+mj-lt"/>
              </a:rPr>
              <a:t>Dynein</a:t>
            </a:r>
          </a:p>
        </p:txBody>
      </p: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0090B00C-F7A6-ADDC-4CDB-C0BD118FB9FD}"/>
              </a:ext>
            </a:extLst>
          </p:cNvPr>
          <p:cNvCxnSpPr>
            <a:cxnSpLocks/>
          </p:cNvCxnSpPr>
          <p:nvPr/>
        </p:nvCxnSpPr>
        <p:spPr>
          <a:xfrm>
            <a:off x="9568690" y="865197"/>
            <a:ext cx="504409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560DC171-9798-F64F-6491-48B3B9E8FBA6}"/>
              </a:ext>
            </a:extLst>
          </p:cNvPr>
          <p:cNvCxnSpPr>
            <a:cxnSpLocks/>
          </p:cNvCxnSpPr>
          <p:nvPr/>
        </p:nvCxnSpPr>
        <p:spPr>
          <a:xfrm>
            <a:off x="9558577" y="1467637"/>
            <a:ext cx="504409" cy="0"/>
          </a:xfrm>
          <a:prstGeom prst="line">
            <a:avLst/>
          </a:prstGeom>
          <a:ln w="76200">
            <a:solidFill>
              <a:srgbClr val="26BA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954E8B2F-592D-ACD3-4952-45D513F5AA89}"/>
              </a:ext>
            </a:extLst>
          </p:cNvPr>
          <p:cNvSpPr txBox="1"/>
          <p:nvPr/>
        </p:nvSpPr>
        <p:spPr>
          <a:xfrm>
            <a:off x="10210166" y="595700"/>
            <a:ext cx="2642455" cy="553998"/>
          </a:xfrm>
          <a:prstGeom prst="rect">
            <a:avLst/>
          </a:prstGeom>
          <a:solidFill>
            <a:schemeClr val="bg1">
              <a:alpha val="1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+mj-lt"/>
              </a:rPr>
              <a:t>Plus-end-in MTs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7C76C43A-1A24-46AA-7710-E3F4EC83B943}"/>
              </a:ext>
            </a:extLst>
          </p:cNvPr>
          <p:cNvSpPr txBox="1"/>
          <p:nvPr/>
        </p:nvSpPr>
        <p:spPr>
          <a:xfrm>
            <a:off x="10210166" y="1196577"/>
            <a:ext cx="2884508" cy="553998"/>
          </a:xfrm>
          <a:prstGeom prst="rect">
            <a:avLst/>
          </a:prstGeom>
          <a:solidFill>
            <a:schemeClr val="bg1">
              <a:alpha val="1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+mj-lt"/>
              </a:rPr>
              <a:t>Plus-end-out MTs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074EC8BA-C5D8-1496-F563-220A54E51397}"/>
              </a:ext>
            </a:extLst>
          </p:cNvPr>
          <p:cNvSpPr/>
          <p:nvPr/>
        </p:nvSpPr>
        <p:spPr>
          <a:xfrm rot="19347101">
            <a:off x="2027643" y="555858"/>
            <a:ext cx="175082" cy="8311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0026BE3-EDF3-114D-C98C-F11C6008B518}"/>
              </a:ext>
            </a:extLst>
          </p:cNvPr>
          <p:cNvSpPr/>
          <p:nvPr/>
        </p:nvSpPr>
        <p:spPr>
          <a:xfrm>
            <a:off x="9501632" y="-292254"/>
            <a:ext cx="591694" cy="233696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B8142F21-C3C8-85CE-B24C-923A1B1791F5}"/>
              </a:ext>
            </a:extLst>
          </p:cNvPr>
          <p:cNvCxnSpPr>
            <a:cxnSpLocks/>
          </p:cNvCxnSpPr>
          <p:nvPr/>
        </p:nvCxnSpPr>
        <p:spPr>
          <a:xfrm flipH="1">
            <a:off x="9502399" y="-301547"/>
            <a:ext cx="5909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74F74F3-67AA-C5AE-264F-1780D6714B41}"/>
              </a:ext>
            </a:extLst>
          </p:cNvPr>
          <p:cNvCxnSpPr/>
          <p:nvPr/>
        </p:nvCxnSpPr>
        <p:spPr>
          <a:xfrm flipH="1">
            <a:off x="6415053" y="434167"/>
            <a:ext cx="75663" cy="30832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6CE9C96E-D505-ACED-B255-52881829B587}"/>
              </a:ext>
            </a:extLst>
          </p:cNvPr>
          <p:cNvCxnSpPr/>
          <p:nvPr/>
        </p:nvCxnSpPr>
        <p:spPr>
          <a:xfrm flipH="1">
            <a:off x="5576928" y="403997"/>
            <a:ext cx="75663" cy="30832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F8B2D144-CE71-CA22-BDF0-5ECE92ED672C}"/>
              </a:ext>
            </a:extLst>
          </p:cNvPr>
          <p:cNvCxnSpPr>
            <a:cxnSpLocks/>
          </p:cNvCxnSpPr>
          <p:nvPr/>
        </p:nvCxnSpPr>
        <p:spPr>
          <a:xfrm flipH="1">
            <a:off x="6048878" y="781880"/>
            <a:ext cx="80832" cy="32939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08FC4E33-9CAD-4BAB-A351-24B996B4E8C7}"/>
              </a:ext>
            </a:extLst>
          </p:cNvPr>
          <p:cNvCxnSpPr>
            <a:cxnSpLocks/>
          </p:cNvCxnSpPr>
          <p:nvPr/>
        </p:nvCxnSpPr>
        <p:spPr>
          <a:xfrm flipH="1">
            <a:off x="5472142" y="1036582"/>
            <a:ext cx="88041" cy="35877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5ABCEC11-2196-A017-C7BF-04546A4AD627}"/>
              </a:ext>
            </a:extLst>
          </p:cNvPr>
          <p:cNvCxnSpPr>
            <a:cxnSpLocks/>
          </p:cNvCxnSpPr>
          <p:nvPr/>
        </p:nvCxnSpPr>
        <p:spPr>
          <a:xfrm flipH="1">
            <a:off x="6975475" y="1154604"/>
            <a:ext cx="63789" cy="25994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C15B7E35-974E-3B0B-A72E-B104423010D2}"/>
              </a:ext>
            </a:extLst>
          </p:cNvPr>
          <p:cNvCxnSpPr>
            <a:cxnSpLocks/>
          </p:cNvCxnSpPr>
          <p:nvPr/>
        </p:nvCxnSpPr>
        <p:spPr>
          <a:xfrm flipH="1">
            <a:off x="7918882" y="949313"/>
            <a:ext cx="59372" cy="24194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4F11C3A5-F53C-33FC-F33B-3B43851F5864}"/>
              </a:ext>
            </a:extLst>
          </p:cNvPr>
          <p:cNvCxnSpPr>
            <a:cxnSpLocks/>
          </p:cNvCxnSpPr>
          <p:nvPr/>
        </p:nvCxnSpPr>
        <p:spPr>
          <a:xfrm flipH="1">
            <a:off x="8767035" y="1186235"/>
            <a:ext cx="73491" cy="29948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B0B5D2AC-145E-A3E2-87C1-4DE8741786E3}"/>
              </a:ext>
            </a:extLst>
          </p:cNvPr>
          <p:cNvCxnSpPr>
            <a:cxnSpLocks/>
          </p:cNvCxnSpPr>
          <p:nvPr/>
        </p:nvCxnSpPr>
        <p:spPr>
          <a:xfrm flipH="1">
            <a:off x="8406823" y="415502"/>
            <a:ext cx="67826" cy="27639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9CB653DC-DA2A-2F90-14A5-16C79956729B}"/>
              </a:ext>
            </a:extLst>
          </p:cNvPr>
          <p:cNvCxnSpPr>
            <a:cxnSpLocks/>
          </p:cNvCxnSpPr>
          <p:nvPr/>
        </p:nvCxnSpPr>
        <p:spPr>
          <a:xfrm flipH="1">
            <a:off x="7693273" y="241444"/>
            <a:ext cx="110771" cy="45139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325B3F35-A37A-42B8-F2E0-88B135FD56C0}"/>
              </a:ext>
            </a:extLst>
          </p:cNvPr>
          <p:cNvCxnSpPr>
            <a:cxnSpLocks/>
          </p:cNvCxnSpPr>
          <p:nvPr/>
        </p:nvCxnSpPr>
        <p:spPr>
          <a:xfrm flipH="1">
            <a:off x="6955901" y="436961"/>
            <a:ext cx="117229" cy="47771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45D0A9E7-668E-BB9A-276A-A7403B14CF1E}"/>
              </a:ext>
            </a:extLst>
          </p:cNvPr>
          <p:cNvCxnSpPr>
            <a:cxnSpLocks/>
          </p:cNvCxnSpPr>
          <p:nvPr/>
        </p:nvCxnSpPr>
        <p:spPr>
          <a:xfrm flipH="1">
            <a:off x="7772445" y="663879"/>
            <a:ext cx="67826" cy="27639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F13EF2AB-6D5F-36AC-9517-AA49E9248C6C}"/>
              </a:ext>
            </a:extLst>
          </p:cNvPr>
          <p:cNvCxnSpPr>
            <a:cxnSpLocks/>
          </p:cNvCxnSpPr>
          <p:nvPr/>
        </p:nvCxnSpPr>
        <p:spPr>
          <a:xfrm>
            <a:off x="5170170" y="403332"/>
            <a:ext cx="78227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1C6C6C2-9BA6-1CBA-1B7E-CD46D532C4C5}"/>
              </a:ext>
            </a:extLst>
          </p:cNvPr>
          <p:cNvCxnSpPr>
            <a:cxnSpLocks/>
          </p:cNvCxnSpPr>
          <p:nvPr/>
        </p:nvCxnSpPr>
        <p:spPr>
          <a:xfrm>
            <a:off x="8317952" y="418092"/>
            <a:ext cx="88789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BBCA1E73-A0E6-5378-8E33-774B29EDBED2}"/>
              </a:ext>
            </a:extLst>
          </p:cNvPr>
          <p:cNvCxnSpPr>
            <a:cxnSpLocks/>
          </p:cNvCxnSpPr>
          <p:nvPr/>
        </p:nvCxnSpPr>
        <p:spPr>
          <a:xfrm>
            <a:off x="6415053" y="420030"/>
            <a:ext cx="82784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CD5E1B0-76CF-E0DF-CB9E-2EB09F3CC132}"/>
              </a:ext>
            </a:extLst>
          </p:cNvPr>
          <p:cNvCxnSpPr/>
          <p:nvPr/>
        </p:nvCxnSpPr>
        <p:spPr>
          <a:xfrm>
            <a:off x="5289438" y="753285"/>
            <a:ext cx="1258824" cy="0"/>
          </a:xfrm>
          <a:prstGeom prst="line">
            <a:avLst/>
          </a:prstGeom>
          <a:ln w="76200">
            <a:solidFill>
              <a:srgbClr val="26BA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D761D42E-59B8-E94B-EF2F-2928A42CF97E}"/>
              </a:ext>
            </a:extLst>
          </p:cNvPr>
          <p:cNvCxnSpPr>
            <a:cxnSpLocks/>
          </p:cNvCxnSpPr>
          <p:nvPr/>
        </p:nvCxnSpPr>
        <p:spPr>
          <a:xfrm>
            <a:off x="6603117" y="929469"/>
            <a:ext cx="2233161" cy="0"/>
          </a:xfrm>
          <a:prstGeom prst="line">
            <a:avLst/>
          </a:prstGeom>
          <a:ln w="76200">
            <a:solidFill>
              <a:srgbClr val="26BA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5846E210-E0A7-EC7F-C79A-7233F3706C4C}"/>
              </a:ext>
            </a:extLst>
          </p:cNvPr>
          <p:cNvCxnSpPr>
            <a:cxnSpLocks/>
          </p:cNvCxnSpPr>
          <p:nvPr/>
        </p:nvCxnSpPr>
        <p:spPr>
          <a:xfrm>
            <a:off x="7447019" y="1196476"/>
            <a:ext cx="1802885" cy="0"/>
          </a:xfrm>
          <a:prstGeom prst="line">
            <a:avLst/>
          </a:prstGeom>
          <a:ln w="76200">
            <a:solidFill>
              <a:srgbClr val="26BA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32DDED66-7E59-58AC-6C64-F9947FBDA17D}"/>
              </a:ext>
            </a:extLst>
          </p:cNvPr>
          <p:cNvCxnSpPr>
            <a:cxnSpLocks/>
          </p:cNvCxnSpPr>
          <p:nvPr/>
        </p:nvCxnSpPr>
        <p:spPr>
          <a:xfrm>
            <a:off x="5974802" y="1121158"/>
            <a:ext cx="138337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826A7EF4-D656-1206-CE91-825FD838355F}"/>
              </a:ext>
            </a:extLst>
          </p:cNvPr>
          <p:cNvCxnSpPr>
            <a:cxnSpLocks/>
          </p:cNvCxnSpPr>
          <p:nvPr/>
        </p:nvCxnSpPr>
        <p:spPr>
          <a:xfrm>
            <a:off x="5170170" y="1423291"/>
            <a:ext cx="2233161" cy="0"/>
          </a:xfrm>
          <a:prstGeom prst="line">
            <a:avLst/>
          </a:prstGeom>
          <a:ln w="76200">
            <a:solidFill>
              <a:srgbClr val="26BA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C60ED1E0-4DD2-1556-76A0-BB309C12E435}"/>
              </a:ext>
            </a:extLst>
          </p:cNvPr>
          <p:cNvCxnSpPr>
            <a:cxnSpLocks/>
          </p:cNvCxnSpPr>
          <p:nvPr/>
        </p:nvCxnSpPr>
        <p:spPr>
          <a:xfrm>
            <a:off x="7486013" y="684332"/>
            <a:ext cx="1763891" cy="0"/>
          </a:xfrm>
          <a:prstGeom prst="line">
            <a:avLst/>
          </a:prstGeom>
          <a:ln w="76200">
            <a:solidFill>
              <a:srgbClr val="26BA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535783B3-61FF-9196-FD0D-3593B09C2815}"/>
              </a:ext>
            </a:extLst>
          </p:cNvPr>
          <p:cNvCxnSpPr>
            <a:cxnSpLocks/>
          </p:cNvCxnSpPr>
          <p:nvPr/>
        </p:nvCxnSpPr>
        <p:spPr>
          <a:xfrm>
            <a:off x="7268265" y="249959"/>
            <a:ext cx="835127" cy="0"/>
          </a:xfrm>
          <a:prstGeom prst="line">
            <a:avLst/>
          </a:prstGeom>
          <a:ln w="76200">
            <a:solidFill>
              <a:srgbClr val="26BA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1A472E68-914E-F9B3-840C-9AA46366954C}"/>
              </a:ext>
            </a:extLst>
          </p:cNvPr>
          <p:cNvCxnSpPr>
            <a:cxnSpLocks/>
          </p:cNvCxnSpPr>
          <p:nvPr/>
        </p:nvCxnSpPr>
        <p:spPr>
          <a:xfrm>
            <a:off x="8013700" y="1500401"/>
            <a:ext cx="1192145" cy="0"/>
          </a:xfrm>
          <a:prstGeom prst="line">
            <a:avLst/>
          </a:prstGeom>
          <a:ln w="76200">
            <a:solidFill>
              <a:srgbClr val="26BA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34ED05DB-BE5C-520B-461C-9A5DF9BE2544}"/>
              </a:ext>
            </a:extLst>
          </p:cNvPr>
          <p:cNvCxnSpPr>
            <a:cxnSpLocks/>
          </p:cNvCxnSpPr>
          <p:nvPr/>
        </p:nvCxnSpPr>
        <p:spPr>
          <a:xfrm>
            <a:off x="5170170" y="1023795"/>
            <a:ext cx="647507" cy="0"/>
          </a:xfrm>
          <a:prstGeom prst="line">
            <a:avLst/>
          </a:prstGeom>
          <a:ln w="76200">
            <a:solidFill>
              <a:srgbClr val="26BA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6445BC4-4170-E118-9D6C-3324AA3C1BFD}"/>
              </a:ext>
            </a:extLst>
          </p:cNvPr>
          <p:cNvSpPr/>
          <p:nvPr/>
        </p:nvSpPr>
        <p:spPr>
          <a:xfrm>
            <a:off x="5170809" y="-214358"/>
            <a:ext cx="4055231" cy="177918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Arrow: Right 273">
            <a:extLst>
              <a:ext uri="{FF2B5EF4-FFF2-40B4-BE49-F238E27FC236}">
                <a16:creationId xmlns:a16="http://schemas.microsoft.com/office/drawing/2014/main" id="{4BEC3E00-4008-0155-EBEF-031FBE74643C}"/>
              </a:ext>
            </a:extLst>
          </p:cNvPr>
          <p:cNvSpPr/>
          <p:nvPr/>
        </p:nvSpPr>
        <p:spPr>
          <a:xfrm rot="10800000">
            <a:off x="6039264" y="290995"/>
            <a:ext cx="310517" cy="263540"/>
          </a:xfrm>
          <a:prstGeom prst="rightArrow">
            <a:avLst>
              <a:gd name="adj1" fmla="val 35543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DD4D8E5-8CA4-CEE2-D0B8-E7E784C3A7DE}"/>
              </a:ext>
            </a:extLst>
          </p:cNvPr>
          <p:cNvGrpSpPr/>
          <p:nvPr/>
        </p:nvGrpSpPr>
        <p:grpSpPr>
          <a:xfrm>
            <a:off x="6612296" y="1668506"/>
            <a:ext cx="621828" cy="386375"/>
            <a:chOff x="6207214" y="2088556"/>
            <a:chExt cx="621828" cy="386375"/>
          </a:xfrm>
        </p:grpSpPr>
        <p:sp>
          <p:nvSpPr>
            <p:cNvPr id="275" name="Arrow: Right 274">
              <a:extLst>
                <a:ext uri="{FF2B5EF4-FFF2-40B4-BE49-F238E27FC236}">
                  <a16:creationId xmlns:a16="http://schemas.microsoft.com/office/drawing/2014/main" id="{4A4C715E-0A9F-E90F-4E18-5A55948D9825}"/>
                </a:ext>
              </a:extLst>
            </p:cNvPr>
            <p:cNvSpPr/>
            <p:nvPr/>
          </p:nvSpPr>
          <p:spPr>
            <a:xfrm rot="10800000">
              <a:off x="6207214" y="2088556"/>
              <a:ext cx="621828" cy="203554"/>
            </a:xfrm>
            <a:custGeom>
              <a:avLst/>
              <a:gdLst>
                <a:gd name="connsiteX0" fmla="*/ 0 w 619448"/>
                <a:gd name="connsiteY0" fmla="*/ 92796 h 385885"/>
                <a:gd name="connsiteX1" fmla="*/ 426506 w 619448"/>
                <a:gd name="connsiteY1" fmla="*/ 92796 h 385885"/>
                <a:gd name="connsiteX2" fmla="*/ 426506 w 619448"/>
                <a:gd name="connsiteY2" fmla="*/ 0 h 385885"/>
                <a:gd name="connsiteX3" fmla="*/ 619448 w 619448"/>
                <a:gd name="connsiteY3" fmla="*/ 192943 h 385885"/>
                <a:gd name="connsiteX4" fmla="*/ 426506 w 619448"/>
                <a:gd name="connsiteY4" fmla="*/ 385885 h 385885"/>
                <a:gd name="connsiteX5" fmla="*/ 426506 w 619448"/>
                <a:gd name="connsiteY5" fmla="*/ 293089 h 385885"/>
                <a:gd name="connsiteX6" fmla="*/ 0 w 619448"/>
                <a:gd name="connsiteY6" fmla="*/ 293089 h 385885"/>
                <a:gd name="connsiteX7" fmla="*/ 0 w 619448"/>
                <a:gd name="connsiteY7" fmla="*/ 92796 h 385885"/>
                <a:gd name="connsiteX0" fmla="*/ 0 w 619448"/>
                <a:gd name="connsiteY0" fmla="*/ 92796 h 385885"/>
                <a:gd name="connsiteX1" fmla="*/ 426506 w 619448"/>
                <a:gd name="connsiteY1" fmla="*/ 0 h 385885"/>
                <a:gd name="connsiteX2" fmla="*/ 619448 w 619448"/>
                <a:gd name="connsiteY2" fmla="*/ 192943 h 385885"/>
                <a:gd name="connsiteX3" fmla="*/ 426506 w 619448"/>
                <a:gd name="connsiteY3" fmla="*/ 385885 h 385885"/>
                <a:gd name="connsiteX4" fmla="*/ 426506 w 619448"/>
                <a:gd name="connsiteY4" fmla="*/ 293089 h 385885"/>
                <a:gd name="connsiteX5" fmla="*/ 0 w 619448"/>
                <a:gd name="connsiteY5" fmla="*/ 293089 h 385885"/>
                <a:gd name="connsiteX6" fmla="*/ 0 w 619448"/>
                <a:gd name="connsiteY6" fmla="*/ 92796 h 385885"/>
                <a:gd name="connsiteX0" fmla="*/ 0 w 619448"/>
                <a:gd name="connsiteY0" fmla="*/ 0 h 293089"/>
                <a:gd name="connsiteX1" fmla="*/ 619448 w 619448"/>
                <a:gd name="connsiteY1" fmla="*/ 100147 h 293089"/>
                <a:gd name="connsiteX2" fmla="*/ 426506 w 619448"/>
                <a:gd name="connsiteY2" fmla="*/ 293089 h 293089"/>
                <a:gd name="connsiteX3" fmla="*/ 426506 w 619448"/>
                <a:gd name="connsiteY3" fmla="*/ 200293 h 293089"/>
                <a:gd name="connsiteX4" fmla="*/ 0 w 619448"/>
                <a:gd name="connsiteY4" fmla="*/ 200293 h 293089"/>
                <a:gd name="connsiteX5" fmla="*/ 0 w 619448"/>
                <a:gd name="connsiteY5" fmla="*/ 0 h 293089"/>
                <a:gd name="connsiteX0" fmla="*/ 5715 w 619448"/>
                <a:gd name="connsiteY0" fmla="*/ 0 h 205459"/>
                <a:gd name="connsiteX1" fmla="*/ 619448 w 619448"/>
                <a:gd name="connsiteY1" fmla="*/ 12517 h 205459"/>
                <a:gd name="connsiteX2" fmla="*/ 426506 w 619448"/>
                <a:gd name="connsiteY2" fmla="*/ 205459 h 205459"/>
                <a:gd name="connsiteX3" fmla="*/ 426506 w 619448"/>
                <a:gd name="connsiteY3" fmla="*/ 112663 h 205459"/>
                <a:gd name="connsiteX4" fmla="*/ 0 w 619448"/>
                <a:gd name="connsiteY4" fmla="*/ 112663 h 205459"/>
                <a:gd name="connsiteX5" fmla="*/ 5715 w 619448"/>
                <a:gd name="connsiteY5" fmla="*/ 0 h 205459"/>
                <a:gd name="connsiteX0" fmla="*/ 0 w 624210"/>
                <a:gd name="connsiteY0" fmla="*/ 0 h 203554"/>
                <a:gd name="connsiteX1" fmla="*/ 624210 w 624210"/>
                <a:gd name="connsiteY1" fmla="*/ 10612 h 203554"/>
                <a:gd name="connsiteX2" fmla="*/ 431268 w 624210"/>
                <a:gd name="connsiteY2" fmla="*/ 203554 h 203554"/>
                <a:gd name="connsiteX3" fmla="*/ 431268 w 624210"/>
                <a:gd name="connsiteY3" fmla="*/ 110758 h 203554"/>
                <a:gd name="connsiteX4" fmla="*/ 4762 w 624210"/>
                <a:gd name="connsiteY4" fmla="*/ 110758 h 203554"/>
                <a:gd name="connsiteX5" fmla="*/ 0 w 624210"/>
                <a:gd name="connsiteY5" fmla="*/ 0 h 203554"/>
                <a:gd name="connsiteX0" fmla="*/ 1 w 619448"/>
                <a:gd name="connsiteY0" fmla="*/ 0 h 203554"/>
                <a:gd name="connsiteX1" fmla="*/ 619448 w 619448"/>
                <a:gd name="connsiteY1" fmla="*/ 10612 h 203554"/>
                <a:gd name="connsiteX2" fmla="*/ 426506 w 619448"/>
                <a:gd name="connsiteY2" fmla="*/ 203554 h 203554"/>
                <a:gd name="connsiteX3" fmla="*/ 426506 w 619448"/>
                <a:gd name="connsiteY3" fmla="*/ 110758 h 203554"/>
                <a:gd name="connsiteX4" fmla="*/ 0 w 619448"/>
                <a:gd name="connsiteY4" fmla="*/ 110758 h 203554"/>
                <a:gd name="connsiteX5" fmla="*/ 1 w 619448"/>
                <a:gd name="connsiteY5" fmla="*/ 0 h 203554"/>
                <a:gd name="connsiteX0" fmla="*/ 0 w 621828"/>
                <a:gd name="connsiteY0" fmla="*/ 0 h 203554"/>
                <a:gd name="connsiteX1" fmla="*/ 621828 w 621828"/>
                <a:gd name="connsiteY1" fmla="*/ 10612 h 203554"/>
                <a:gd name="connsiteX2" fmla="*/ 428886 w 621828"/>
                <a:gd name="connsiteY2" fmla="*/ 203554 h 203554"/>
                <a:gd name="connsiteX3" fmla="*/ 428886 w 621828"/>
                <a:gd name="connsiteY3" fmla="*/ 110758 h 203554"/>
                <a:gd name="connsiteX4" fmla="*/ 2380 w 621828"/>
                <a:gd name="connsiteY4" fmla="*/ 110758 h 203554"/>
                <a:gd name="connsiteX5" fmla="*/ 0 w 621828"/>
                <a:gd name="connsiteY5" fmla="*/ 0 h 203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1828" h="203554">
                  <a:moveTo>
                    <a:pt x="0" y="0"/>
                  </a:moveTo>
                  <a:lnTo>
                    <a:pt x="621828" y="10612"/>
                  </a:lnTo>
                  <a:lnTo>
                    <a:pt x="428886" y="203554"/>
                  </a:lnTo>
                  <a:lnTo>
                    <a:pt x="428886" y="110758"/>
                  </a:lnTo>
                  <a:lnTo>
                    <a:pt x="2380" y="110758"/>
                  </a:lnTo>
                  <a:cubicBezTo>
                    <a:pt x="2380" y="73839"/>
                    <a:pt x="0" y="36919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Arrow: Right 275">
              <a:extLst>
                <a:ext uri="{FF2B5EF4-FFF2-40B4-BE49-F238E27FC236}">
                  <a16:creationId xmlns:a16="http://schemas.microsoft.com/office/drawing/2014/main" id="{DA9D04BD-9485-C5A9-A153-010D3A511605}"/>
                </a:ext>
              </a:extLst>
            </p:cNvPr>
            <p:cNvSpPr/>
            <p:nvPr/>
          </p:nvSpPr>
          <p:spPr>
            <a:xfrm rot="10800000">
              <a:off x="6208988" y="2281988"/>
              <a:ext cx="619923" cy="192943"/>
            </a:xfrm>
            <a:custGeom>
              <a:avLst/>
              <a:gdLst>
                <a:gd name="connsiteX0" fmla="*/ 0 w 619448"/>
                <a:gd name="connsiteY0" fmla="*/ 92796 h 385885"/>
                <a:gd name="connsiteX1" fmla="*/ 426506 w 619448"/>
                <a:gd name="connsiteY1" fmla="*/ 92796 h 385885"/>
                <a:gd name="connsiteX2" fmla="*/ 426506 w 619448"/>
                <a:gd name="connsiteY2" fmla="*/ 0 h 385885"/>
                <a:gd name="connsiteX3" fmla="*/ 619448 w 619448"/>
                <a:gd name="connsiteY3" fmla="*/ 192943 h 385885"/>
                <a:gd name="connsiteX4" fmla="*/ 426506 w 619448"/>
                <a:gd name="connsiteY4" fmla="*/ 385885 h 385885"/>
                <a:gd name="connsiteX5" fmla="*/ 426506 w 619448"/>
                <a:gd name="connsiteY5" fmla="*/ 293089 h 385885"/>
                <a:gd name="connsiteX6" fmla="*/ 0 w 619448"/>
                <a:gd name="connsiteY6" fmla="*/ 293089 h 385885"/>
                <a:gd name="connsiteX7" fmla="*/ 0 w 619448"/>
                <a:gd name="connsiteY7" fmla="*/ 92796 h 385885"/>
                <a:gd name="connsiteX0" fmla="*/ 0 w 619448"/>
                <a:gd name="connsiteY0" fmla="*/ 92796 h 385885"/>
                <a:gd name="connsiteX1" fmla="*/ 426506 w 619448"/>
                <a:gd name="connsiteY1" fmla="*/ 92796 h 385885"/>
                <a:gd name="connsiteX2" fmla="*/ 426506 w 619448"/>
                <a:gd name="connsiteY2" fmla="*/ 0 h 385885"/>
                <a:gd name="connsiteX3" fmla="*/ 619448 w 619448"/>
                <a:gd name="connsiteY3" fmla="*/ 192943 h 385885"/>
                <a:gd name="connsiteX4" fmla="*/ 426506 w 619448"/>
                <a:gd name="connsiteY4" fmla="*/ 385885 h 385885"/>
                <a:gd name="connsiteX5" fmla="*/ 426506 w 619448"/>
                <a:gd name="connsiteY5" fmla="*/ 293089 h 385885"/>
                <a:gd name="connsiteX6" fmla="*/ 5715 w 619448"/>
                <a:gd name="connsiteY6" fmla="*/ 198792 h 385885"/>
                <a:gd name="connsiteX7" fmla="*/ 0 w 619448"/>
                <a:gd name="connsiteY7" fmla="*/ 92796 h 385885"/>
                <a:gd name="connsiteX0" fmla="*/ 0 w 619448"/>
                <a:gd name="connsiteY0" fmla="*/ 92796 h 385885"/>
                <a:gd name="connsiteX1" fmla="*/ 426506 w 619448"/>
                <a:gd name="connsiteY1" fmla="*/ 92796 h 385885"/>
                <a:gd name="connsiteX2" fmla="*/ 426506 w 619448"/>
                <a:gd name="connsiteY2" fmla="*/ 0 h 385885"/>
                <a:gd name="connsiteX3" fmla="*/ 619448 w 619448"/>
                <a:gd name="connsiteY3" fmla="*/ 192943 h 385885"/>
                <a:gd name="connsiteX4" fmla="*/ 426506 w 619448"/>
                <a:gd name="connsiteY4" fmla="*/ 385885 h 385885"/>
                <a:gd name="connsiteX5" fmla="*/ 5715 w 619448"/>
                <a:gd name="connsiteY5" fmla="*/ 198792 h 385885"/>
                <a:gd name="connsiteX6" fmla="*/ 0 w 619448"/>
                <a:gd name="connsiteY6" fmla="*/ 92796 h 385885"/>
                <a:gd name="connsiteX0" fmla="*/ 0 w 619448"/>
                <a:gd name="connsiteY0" fmla="*/ 92796 h 198792"/>
                <a:gd name="connsiteX1" fmla="*/ 426506 w 619448"/>
                <a:gd name="connsiteY1" fmla="*/ 92796 h 198792"/>
                <a:gd name="connsiteX2" fmla="*/ 426506 w 619448"/>
                <a:gd name="connsiteY2" fmla="*/ 0 h 198792"/>
                <a:gd name="connsiteX3" fmla="*/ 619448 w 619448"/>
                <a:gd name="connsiteY3" fmla="*/ 192943 h 198792"/>
                <a:gd name="connsiteX4" fmla="*/ 5715 w 619448"/>
                <a:gd name="connsiteY4" fmla="*/ 198792 h 198792"/>
                <a:gd name="connsiteX5" fmla="*/ 0 w 619448"/>
                <a:gd name="connsiteY5" fmla="*/ 92796 h 198792"/>
                <a:gd name="connsiteX0" fmla="*/ 0 w 619448"/>
                <a:gd name="connsiteY0" fmla="*/ 92796 h 192943"/>
                <a:gd name="connsiteX1" fmla="*/ 426506 w 619448"/>
                <a:gd name="connsiteY1" fmla="*/ 92796 h 192943"/>
                <a:gd name="connsiteX2" fmla="*/ 426506 w 619448"/>
                <a:gd name="connsiteY2" fmla="*/ 0 h 192943"/>
                <a:gd name="connsiteX3" fmla="*/ 619448 w 619448"/>
                <a:gd name="connsiteY3" fmla="*/ 192943 h 192943"/>
                <a:gd name="connsiteX4" fmla="*/ 6668 w 619448"/>
                <a:gd name="connsiteY4" fmla="*/ 186409 h 192943"/>
                <a:gd name="connsiteX5" fmla="*/ 0 w 619448"/>
                <a:gd name="connsiteY5" fmla="*/ 92796 h 192943"/>
                <a:gd name="connsiteX0" fmla="*/ 0 w 619448"/>
                <a:gd name="connsiteY0" fmla="*/ 92796 h 192943"/>
                <a:gd name="connsiteX1" fmla="*/ 426506 w 619448"/>
                <a:gd name="connsiteY1" fmla="*/ 92796 h 192943"/>
                <a:gd name="connsiteX2" fmla="*/ 426506 w 619448"/>
                <a:gd name="connsiteY2" fmla="*/ 0 h 192943"/>
                <a:gd name="connsiteX3" fmla="*/ 619448 w 619448"/>
                <a:gd name="connsiteY3" fmla="*/ 192943 h 192943"/>
                <a:gd name="connsiteX4" fmla="*/ 6668 w 619448"/>
                <a:gd name="connsiteY4" fmla="*/ 177836 h 192943"/>
                <a:gd name="connsiteX5" fmla="*/ 0 w 619448"/>
                <a:gd name="connsiteY5" fmla="*/ 92796 h 192943"/>
                <a:gd name="connsiteX0" fmla="*/ 952 w 620400"/>
                <a:gd name="connsiteY0" fmla="*/ 92796 h 192943"/>
                <a:gd name="connsiteX1" fmla="*/ 427458 w 620400"/>
                <a:gd name="connsiteY1" fmla="*/ 92796 h 192943"/>
                <a:gd name="connsiteX2" fmla="*/ 427458 w 620400"/>
                <a:gd name="connsiteY2" fmla="*/ 0 h 192943"/>
                <a:gd name="connsiteX3" fmla="*/ 620400 w 620400"/>
                <a:gd name="connsiteY3" fmla="*/ 192943 h 192943"/>
                <a:gd name="connsiteX4" fmla="*/ 0 w 620400"/>
                <a:gd name="connsiteY4" fmla="*/ 177836 h 192943"/>
                <a:gd name="connsiteX5" fmla="*/ 952 w 620400"/>
                <a:gd name="connsiteY5" fmla="*/ 92796 h 192943"/>
                <a:gd name="connsiteX0" fmla="*/ 2857 w 622305"/>
                <a:gd name="connsiteY0" fmla="*/ 92796 h 192943"/>
                <a:gd name="connsiteX1" fmla="*/ 429363 w 622305"/>
                <a:gd name="connsiteY1" fmla="*/ 92796 h 192943"/>
                <a:gd name="connsiteX2" fmla="*/ 429363 w 622305"/>
                <a:gd name="connsiteY2" fmla="*/ 0 h 192943"/>
                <a:gd name="connsiteX3" fmla="*/ 622305 w 622305"/>
                <a:gd name="connsiteY3" fmla="*/ 192943 h 192943"/>
                <a:gd name="connsiteX4" fmla="*/ 0 w 622305"/>
                <a:gd name="connsiteY4" fmla="*/ 187361 h 192943"/>
                <a:gd name="connsiteX5" fmla="*/ 2857 w 622305"/>
                <a:gd name="connsiteY5" fmla="*/ 92796 h 192943"/>
                <a:gd name="connsiteX0" fmla="*/ 475 w 619923"/>
                <a:gd name="connsiteY0" fmla="*/ 92796 h 192943"/>
                <a:gd name="connsiteX1" fmla="*/ 426981 w 619923"/>
                <a:gd name="connsiteY1" fmla="*/ 92796 h 192943"/>
                <a:gd name="connsiteX2" fmla="*/ 426981 w 619923"/>
                <a:gd name="connsiteY2" fmla="*/ 0 h 192943"/>
                <a:gd name="connsiteX3" fmla="*/ 619923 w 619923"/>
                <a:gd name="connsiteY3" fmla="*/ 192943 h 192943"/>
                <a:gd name="connsiteX4" fmla="*/ 0 w 619923"/>
                <a:gd name="connsiteY4" fmla="*/ 187361 h 192943"/>
                <a:gd name="connsiteX5" fmla="*/ 475 w 619923"/>
                <a:gd name="connsiteY5" fmla="*/ 92796 h 192943"/>
                <a:gd name="connsiteX0" fmla="*/ 475 w 619923"/>
                <a:gd name="connsiteY0" fmla="*/ 92796 h 192943"/>
                <a:gd name="connsiteX1" fmla="*/ 426981 w 619923"/>
                <a:gd name="connsiteY1" fmla="*/ 92796 h 192943"/>
                <a:gd name="connsiteX2" fmla="*/ 426981 w 619923"/>
                <a:gd name="connsiteY2" fmla="*/ 0 h 192943"/>
                <a:gd name="connsiteX3" fmla="*/ 619923 w 619923"/>
                <a:gd name="connsiteY3" fmla="*/ 192943 h 192943"/>
                <a:gd name="connsiteX4" fmla="*/ 0 w 619923"/>
                <a:gd name="connsiteY4" fmla="*/ 187361 h 192943"/>
                <a:gd name="connsiteX5" fmla="*/ 475 w 619923"/>
                <a:gd name="connsiteY5" fmla="*/ 92796 h 192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9923" h="192943">
                  <a:moveTo>
                    <a:pt x="475" y="92796"/>
                  </a:moveTo>
                  <a:lnTo>
                    <a:pt x="426981" y="92796"/>
                  </a:lnTo>
                  <a:lnTo>
                    <a:pt x="426981" y="0"/>
                  </a:lnTo>
                  <a:lnTo>
                    <a:pt x="619923" y="192943"/>
                  </a:lnTo>
                  <a:lnTo>
                    <a:pt x="0" y="187361"/>
                  </a:lnTo>
                  <a:cubicBezTo>
                    <a:pt x="317" y="159014"/>
                    <a:pt x="158" y="121143"/>
                    <a:pt x="475" y="92796"/>
                  </a:cubicBezTo>
                  <a:close/>
                </a:path>
              </a:pathLst>
            </a:custGeom>
            <a:solidFill>
              <a:srgbClr val="26BA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7" name="TextBox 276">
            <a:extLst>
              <a:ext uri="{FF2B5EF4-FFF2-40B4-BE49-F238E27FC236}">
                <a16:creationId xmlns:a16="http://schemas.microsoft.com/office/drawing/2014/main" id="{152497F5-066D-0ECB-CC33-3F7C3B64F546}"/>
              </a:ext>
            </a:extLst>
          </p:cNvPr>
          <p:cNvSpPr txBox="1"/>
          <p:nvPr/>
        </p:nvSpPr>
        <p:spPr>
          <a:xfrm>
            <a:off x="7341386" y="1608870"/>
            <a:ext cx="1851212" cy="553998"/>
          </a:xfrm>
          <a:prstGeom prst="rect">
            <a:avLst/>
          </a:prstGeom>
          <a:solidFill>
            <a:schemeClr val="bg1">
              <a:alpha val="1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+mj-lt"/>
              </a:rPr>
              <a:t>Neurite tip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B6CF8115-449A-46FF-72D1-AA8D1F62B6F2}"/>
              </a:ext>
            </a:extLst>
          </p:cNvPr>
          <p:cNvSpPr txBox="1"/>
          <p:nvPr/>
        </p:nvSpPr>
        <p:spPr>
          <a:xfrm>
            <a:off x="5284952" y="1608870"/>
            <a:ext cx="1045479" cy="553998"/>
          </a:xfrm>
          <a:prstGeom prst="rect">
            <a:avLst/>
          </a:prstGeom>
          <a:solidFill>
            <a:schemeClr val="bg1">
              <a:alpha val="1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+mj-lt"/>
              </a:rPr>
              <a:t>Soma</a:t>
            </a:r>
          </a:p>
        </p:txBody>
      </p: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6B723753-3B04-1716-4E43-E07A9A1A9993}"/>
              </a:ext>
            </a:extLst>
          </p:cNvPr>
          <p:cNvCxnSpPr>
            <a:cxnSpLocks/>
          </p:cNvCxnSpPr>
          <p:nvPr/>
        </p:nvCxnSpPr>
        <p:spPr>
          <a:xfrm flipH="1">
            <a:off x="9835206" y="1942989"/>
            <a:ext cx="67826" cy="27639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>
            <a:extLst>
              <a:ext uri="{FF2B5EF4-FFF2-40B4-BE49-F238E27FC236}">
                <a16:creationId xmlns:a16="http://schemas.microsoft.com/office/drawing/2014/main" id="{72344F8B-C5B7-1CEB-1ADB-B30721DEF874}"/>
              </a:ext>
            </a:extLst>
          </p:cNvPr>
          <p:cNvSpPr txBox="1"/>
          <p:nvPr/>
        </p:nvSpPr>
        <p:spPr>
          <a:xfrm>
            <a:off x="10247655" y="1797455"/>
            <a:ext cx="2659126" cy="553998"/>
          </a:xfrm>
          <a:prstGeom prst="rect">
            <a:avLst/>
          </a:prstGeom>
          <a:solidFill>
            <a:schemeClr val="bg1">
              <a:alpha val="1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+mj-lt"/>
              </a:rPr>
              <a:t>MT connections</a:t>
            </a:r>
          </a:p>
        </p:txBody>
      </p: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047188A5-7528-7116-67A7-9065CA03AE26}"/>
              </a:ext>
            </a:extLst>
          </p:cNvPr>
          <p:cNvGrpSpPr/>
          <p:nvPr/>
        </p:nvGrpSpPr>
        <p:grpSpPr>
          <a:xfrm>
            <a:off x="9549566" y="125473"/>
            <a:ext cx="493309" cy="546824"/>
            <a:chOff x="10483793" y="160175"/>
            <a:chExt cx="1258447" cy="1394967"/>
          </a:xfrm>
        </p:grpSpPr>
        <p:grpSp>
          <p:nvGrpSpPr>
            <p:cNvPr id="343" name="Group 342">
              <a:extLst>
                <a:ext uri="{FF2B5EF4-FFF2-40B4-BE49-F238E27FC236}">
                  <a16:creationId xmlns:a16="http://schemas.microsoft.com/office/drawing/2014/main" id="{7D4DDB3C-AB3C-64B5-2C9C-E6A8E8C8B556}"/>
                </a:ext>
              </a:extLst>
            </p:cNvPr>
            <p:cNvGrpSpPr/>
            <p:nvPr/>
          </p:nvGrpSpPr>
          <p:grpSpPr>
            <a:xfrm rot="1289850">
              <a:off x="10483793" y="404575"/>
              <a:ext cx="671449" cy="1142162"/>
              <a:chOff x="1187084" y="2001517"/>
              <a:chExt cx="671449" cy="1142162"/>
            </a:xfrm>
            <a:solidFill>
              <a:schemeClr val="bg1">
                <a:lumMod val="75000"/>
              </a:schemeClr>
            </a:solidFill>
          </p:grpSpPr>
          <p:sp>
            <p:nvSpPr>
              <p:cNvPr id="350" name="Oval 349">
                <a:extLst>
                  <a:ext uri="{FF2B5EF4-FFF2-40B4-BE49-F238E27FC236}">
                    <a16:creationId xmlns:a16="http://schemas.microsoft.com/office/drawing/2014/main" id="{1D58480D-62B9-3FB8-B50E-83582C9963B1}"/>
                  </a:ext>
                </a:extLst>
              </p:cNvPr>
              <p:cNvSpPr/>
              <p:nvPr/>
            </p:nvSpPr>
            <p:spPr>
              <a:xfrm>
                <a:off x="1329895" y="2001517"/>
                <a:ext cx="528638" cy="528638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1" name="Straight Connector 350">
                <a:extLst>
                  <a:ext uri="{FF2B5EF4-FFF2-40B4-BE49-F238E27FC236}">
                    <a16:creationId xmlns:a16="http://schemas.microsoft.com/office/drawing/2014/main" id="{67DE5630-7AAF-16E5-4715-F3AB83914E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29892" y="2332509"/>
                <a:ext cx="216694" cy="591944"/>
              </a:xfrm>
              <a:prstGeom prst="line">
                <a:avLst/>
              </a:prstGeom>
              <a:grpFill/>
              <a:ln w="50800"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2" name="Oval 351">
                <a:extLst>
                  <a:ext uri="{FF2B5EF4-FFF2-40B4-BE49-F238E27FC236}">
                    <a16:creationId xmlns:a16="http://schemas.microsoft.com/office/drawing/2014/main" id="{32052C7A-83EE-8E8C-4404-B562ED52EF8B}"/>
                  </a:ext>
                </a:extLst>
              </p:cNvPr>
              <p:cNvSpPr/>
              <p:nvPr/>
            </p:nvSpPr>
            <p:spPr>
              <a:xfrm>
                <a:off x="1187084" y="2791332"/>
                <a:ext cx="352346" cy="352347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4" name="Rectangle: Rounded Corners 343">
              <a:extLst>
                <a:ext uri="{FF2B5EF4-FFF2-40B4-BE49-F238E27FC236}">
                  <a16:creationId xmlns:a16="http://schemas.microsoft.com/office/drawing/2014/main" id="{F60C4DC5-285C-E581-B221-A592FF2E6A8E}"/>
                </a:ext>
              </a:extLst>
            </p:cNvPr>
            <p:cNvSpPr/>
            <p:nvPr/>
          </p:nvSpPr>
          <p:spPr>
            <a:xfrm>
              <a:off x="10844758" y="160175"/>
              <a:ext cx="421114" cy="386051"/>
            </a:xfrm>
            <a:prstGeom prst="round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A42193CA-46F2-F738-CB15-76726C100F95}"/>
                </a:ext>
              </a:extLst>
            </p:cNvPr>
            <p:cNvGrpSpPr/>
            <p:nvPr/>
          </p:nvGrpSpPr>
          <p:grpSpPr>
            <a:xfrm rot="1289850">
              <a:off x="10966396" y="412979"/>
              <a:ext cx="671451" cy="1142163"/>
              <a:chOff x="1187082" y="2001517"/>
              <a:chExt cx="671451" cy="1142163"/>
            </a:xfrm>
            <a:solidFill>
              <a:schemeClr val="bg1">
                <a:lumMod val="75000"/>
              </a:schemeClr>
            </a:solidFill>
          </p:grpSpPr>
          <p:sp>
            <p:nvSpPr>
              <p:cNvPr id="347" name="Oval 346">
                <a:extLst>
                  <a:ext uri="{FF2B5EF4-FFF2-40B4-BE49-F238E27FC236}">
                    <a16:creationId xmlns:a16="http://schemas.microsoft.com/office/drawing/2014/main" id="{BADDBAF0-AB20-44E5-B4F3-6E0BA7D6A245}"/>
                  </a:ext>
                </a:extLst>
              </p:cNvPr>
              <p:cNvSpPr/>
              <p:nvPr/>
            </p:nvSpPr>
            <p:spPr>
              <a:xfrm>
                <a:off x="1329895" y="2001517"/>
                <a:ext cx="528638" cy="528638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AE727F2A-D30C-B78E-D5E9-153AADF042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29892" y="2332509"/>
                <a:ext cx="216694" cy="591944"/>
              </a:xfrm>
              <a:prstGeom prst="line">
                <a:avLst/>
              </a:prstGeom>
              <a:grpFill/>
              <a:ln w="50800"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9" name="Oval 348">
                <a:extLst>
                  <a:ext uri="{FF2B5EF4-FFF2-40B4-BE49-F238E27FC236}">
                    <a16:creationId xmlns:a16="http://schemas.microsoft.com/office/drawing/2014/main" id="{BE26565D-EDEB-A6BB-FDED-28064187EE18}"/>
                  </a:ext>
                </a:extLst>
              </p:cNvPr>
              <p:cNvSpPr/>
              <p:nvPr/>
            </p:nvSpPr>
            <p:spPr>
              <a:xfrm>
                <a:off x="1187082" y="2791334"/>
                <a:ext cx="352344" cy="352346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6" name="Rectangle: Rounded Corners 345">
              <a:extLst>
                <a:ext uri="{FF2B5EF4-FFF2-40B4-BE49-F238E27FC236}">
                  <a16:creationId xmlns:a16="http://schemas.microsoft.com/office/drawing/2014/main" id="{E8DE1315-210C-A1A3-F995-5D36EF7AA5E9}"/>
                </a:ext>
              </a:extLst>
            </p:cNvPr>
            <p:cNvSpPr/>
            <p:nvPr/>
          </p:nvSpPr>
          <p:spPr>
            <a:xfrm>
              <a:off x="11321126" y="169258"/>
              <a:ext cx="421114" cy="386051"/>
            </a:xfrm>
            <a:prstGeom prst="round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0" name="Arrow: Right 359">
            <a:extLst>
              <a:ext uri="{FF2B5EF4-FFF2-40B4-BE49-F238E27FC236}">
                <a16:creationId xmlns:a16="http://schemas.microsoft.com/office/drawing/2014/main" id="{9ABD2809-53DE-7F9A-201F-1ECBDB5E13E9}"/>
              </a:ext>
            </a:extLst>
          </p:cNvPr>
          <p:cNvSpPr/>
          <p:nvPr/>
        </p:nvSpPr>
        <p:spPr>
          <a:xfrm rot="10800000">
            <a:off x="7935873" y="288188"/>
            <a:ext cx="310517" cy="263540"/>
          </a:xfrm>
          <a:prstGeom prst="rightArrow">
            <a:avLst>
              <a:gd name="adj1" fmla="val 35543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FFE47799-E486-B754-96B7-11BE3BFF5E63}"/>
              </a:ext>
            </a:extLst>
          </p:cNvPr>
          <p:cNvGrpSpPr/>
          <p:nvPr/>
        </p:nvGrpSpPr>
        <p:grpSpPr>
          <a:xfrm>
            <a:off x="8434255" y="-59214"/>
            <a:ext cx="493309" cy="546824"/>
            <a:chOff x="10483793" y="160175"/>
            <a:chExt cx="1258447" cy="1394967"/>
          </a:xfrm>
        </p:grpSpPr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8A3F6336-E40B-3AD0-C46A-F676010225E1}"/>
                </a:ext>
              </a:extLst>
            </p:cNvPr>
            <p:cNvGrpSpPr/>
            <p:nvPr/>
          </p:nvGrpSpPr>
          <p:grpSpPr>
            <a:xfrm rot="1289850">
              <a:off x="10483793" y="404575"/>
              <a:ext cx="671449" cy="1142162"/>
              <a:chOff x="1187084" y="2001517"/>
              <a:chExt cx="671449" cy="1142162"/>
            </a:xfrm>
            <a:solidFill>
              <a:schemeClr val="bg1">
                <a:lumMod val="75000"/>
              </a:schemeClr>
            </a:solidFill>
          </p:grpSpPr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8D37F419-A29F-4C9C-B818-56A753E23371}"/>
                  </a:ext>
                </a:extLst>
              </p:cNvPr>
              <p:cNvSpPr/>
              <p:nvPr/>
            </p:nvSpPr>
            <p:spPr>
              <a:xfrm>
                <a:off x="1329895" y="2001517"/>
                <a:ext cx="528638" cy="528638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F3A75A41-6892-0C37-16F2-14EC054870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29892" y="2332509"/>
                <a:ext cx="216694" cy="591944"/>
              </a:xfrm>
              <a:prstGeom prst="line">
                <a:avLst/>
              </a:prstGeom>
              <a:grpFill/>
              <a:ln w="50800"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BBD9F7DF-5B41-007C-29EA-711A563E357F}"/>
                  </a:ext>
                </a:extLst>
              </p:cNvPr>
              <p:cNvSpPr/>
              <p:nvPr/>
            </p:nvSpPr>
            <p:spPr>
              <a:xfrm>
                <a:off x="1187084" y="2791332"/>
                <a:ext cx="352346" cy="352347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1D51DDB3-E34A-1260-672B-300229317730}"/>
                </a:ext>
              </a:extLst>
            </p:cNvPr>
            <p:cNvSpPr/>
            <p:nvPr/>
          </p:nvSpPr>
          <p:spPr>
            <a:xfrm>
              <a:off x="10844758" y="160175"/>
              <a:ext cx="421114" cy="386051"/>
            </a:xfrm>
            <a:prstGeom prst="round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1BE8D734-E133-1DA6-43A0-ABD1B44D5BB8}"/>
                </a:ext>
              </a:extLst>
            </p:cNvPr>
            <p:cNvGrpSpPr/>
            <p:nvPr/>
          </p:nvGrpSpPr>
          <p:grpSpPr>
            <a:xfrm rot="1289850">
              <a:off x="10966396" y="412979"/>
              <a:ext cx="671451" cy="1142163"/>
              <a:chOff x="1187082" y="2001517"/>
              <a:chExt cx="671451" cy="1142163"/>
            </a:xfrm>
            <a:solidFill>
              <a:schemeClr val="bg1">
                <a:lumMod val="75000"/>
              </a:schemeClr>
            </a:solidFill>
          </p:grpSpPr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C013B4E7-CA9A-F8F7-AFE0-85B1D6D7213F}"/>
                  </a:ext>
                </a:extLst>
              </p:cNvPr>
              <p:cNvSpPr/>
              <p:nvPr/>
            </p:nvSpPr>
            <p:spPr>
              <a:xfrm>
                <a:off x="1329895" y="2001517"/>
                <a:ext cx="528638" cy="528638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F65ABB03-AEDC-D59D-AF0A-89D476F04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29892" y="2332509"/>
                <a:ext cx="216694" cy="591944"/>
              </a:xfrm>
              <a:prstGeom prst="line">
                <a:avLst/>
              </a:prstGeom>
              <a:grpFill/>
              <a:ln w="50800"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13B27C7F-32FB-0783-6B23-3D83EACDB9E4}"/>
                  </a:ext>
                </a:extLst>
              </p:cNvPr>
              <p:cNvSpPr/>
              <p:nvPr/>
            </p:nvSpPr>
            <p:spPr>
              <a:xfrm>
                <a:off x="1187082" y="2791334"/>
                <a:ext cx="352344" cy="352346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8" name="Rectangle: Rounded Corners 207">
              <a:extLst>
                <a:ext uri="{FF2B5EF4-FFF2-40B4-BE49-F238E27FC236}">
                  <a16:creationId xmlns:a16="http://schemas.microsoft.com/office/drawing/2014/main" id="{BC01987A-C3F8-734B-2295-4E04D0DF298B}"/>
                </a:ext>
              </a:extLst>
            </p:cNvPr>
            <p:cNvSpPr/>
            <p:nvPr/>
          </p:nvSpPr>
          <p:spPr>
            <a:xfrm>
              <a:off x="11321126" y="169258"/>
              <a:ext cx="421114" cy="386051"/>
            </a:xfrm>
            <a:prstGeom prst="round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3B0C1BE4-7B7D-BFF8-E620-E7A5C63FB0C7}"/>
              </a:ext>
            </a:extLst>
          </p:cNvPr>
          <p:cNvGrpSpPr/>
          <p:nvPr/>
        </p:nvGrpSpPr>
        <p:grpSpPr>
          <a:xfrm>
            <a:off x="6629219" y="-59530"/>
            <a:ext cx="493309" cy="546824"/>
            <a:chOff x="10483793" y="160175"/>
            <a:chExt cx="1258447" cy="1394967"/>
          </a:xfrm>
        </p:grpSpPr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F6ECBF94-2E32-149F-8BDB-53E250C18441}"/>
                </a:ext>
              </a:extLst>
            </p:cNvPr>
            <p:cNvGrpSpPr/>
            <p:nvPr/>
          </p:nvGrpSpPr>
          <p:grpSpPr>
            <a:xfrm rot="1289850">
              <a:off x="10483793" y="404575"/>
              <a:ext cx="671449" cy="1142162"/>
              <a:chOff x="1187084" y="2001517"/>
              <a:chExt cx="671449" cy="1142162"/>
            </a:xfrm>
            <a:solidFill>
              <a:schemeClr val="bg1">
                <a:lumMod val="75000"/>
              </a:schemeClr>
            </a:solidFill>
          </p:grpSpPr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788FA862-946D-5739-3B22-3825E401E7E6}"/>
                  </a:ext>
                </a:extLst>
              </p:cNvPr>
              <p:cNvSpPr/>
              <p:nvPr/>
            </p:nvSpPr>
            <p:spPr>
              <a:xfrm>
                <a:off x="1329895" y="2001517"/>
                <a:ext cx="528638" cy="528638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DCB81DD1-4E10-C20C-B494-AAFD10CABA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29892" y="2332509"/>
                <a:ext cx="216694" cy="591944"/>
              </a:xfrm>
              <a:prstGeom prst="line">
                <a:avLst/>
              </a:prstGeom>
              <a:grpFill/>
              <a:ln w="50800"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E9E5D17D-C9A7-0090-BCAB-5D2EC66157A0}"/>
                  </a:ext>
                </a:extLst>
              </p:cNvPr>
              <p:cNvSpPr/>
              <p:nvPr/>
            </p:nvSpPr>
            <p:spPr>
              <a:xfrm>
                <a:off x="1187084" y="2791332"/>
                <a:ext cx="352346" cy="352347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7" name="Rectangle: Rounded Corners 216">
              <a:extLst>
                <a:ext uri="{FF2B5EF4-FFF2-40B4-BE49-F238E27FC236}">
                  <a16:creationId xmlns:a16="http://schemas.microsoft.com/office/drawing/2014/main" id="{15130BF9-5590-AC1F-0143-279A30D37F0F}"/>
                </a:ext>
              </a:extLst>
            </p:cNvPr>
            <p:cNvSpPr/>
            <p:nvPr/>
          </p:nvSpPr>
          <p:spPr>
            <a:xfrm>
              <a:off x="10844758" y="160175"/>
              <a:ext cx="421114" cy="386051"/>
            </a:xfrm>
            <a:prstGeom prst="round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DE53B80D-EC8F-A131-49AE-472E0EC118CE}"/>
                </a:ext>
              </a:extLst>
            </p:cNvPr>
            <p:cNvGrpSpPr/>
            <p:nvPr/>
          </p:nvGrpSpPr>
          <p:grpSpPr>
            <a:xfrm rot="1289850">
              <a:off x="10966396" y="412979"/>
              <a:ext cx="671451" cy="1142163"/>
              <a:chOff x="1187082" y="2001517"/>
              <a:chExt cx="671451" cy="1142163"/>
            </a:xfrm>
            <a:solidFill>
              <a:schemeClr val="bg1">
                <a:lumMod val="75000"/>
              </a:schemeClr>
            </a:solidFill>
          </p:grpSpPr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4E20BFD1-7EA4-E510-C5C6-73FD27F6B939}"/>
                  </a:ext>
                </a:extLst>
              </p:cNvPr>
              <p:cNvSpPr/>
              <p:nvPr/>
            </p:nvSpPr>
            <p:spPr>
              <a:xfrm>
                <a:off x="1329895" y="2001517"/>
                <a:ext cx="528638" cy="528638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1465E11B-D337-361E-F60B-E81BBE4DC8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29892" y="2332509"/>
                <a:ext cx="216694" cy="591944"/>
              </a:xfrm>
              <a:prstGeom prst="line">
                <a:avLst/>
              </a:prstGeom>
              <a:grpFill/>
              <a:ln w="50800"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48F19E06-509B-0002-42AC-662D988DF9CD}"/>
                  </a:ext>
                </a:extLst>
              </p:cNvPr>
              <p:cNvSpPr/>
              <p:nvPr/>
            </p:nvSpPr>
            <p:spPr>
              <a:xfrm>
                <a:off x="1187082" y="2791334"/>
                <a:ext cx="352344" cy="352346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1" name="Rectangle: Rounded Corners 230">
              <a:extLst>
                <a:ext uri="{FF2B5EF4-FFF2-40B4-BE49-F238E27FC236}">
                  <a16:creationId xmlns:a16="http://schemas.microsoft.com/office/drawing/2014/main" id="{35E86D07-7E7D-A2BF-E246-0B483E9CD857}"/>
                </a:ext>
              </a:extLst>
            </p:cNvPr>
            <p:cNvSpPr/>
            <p:nvPr/>
          </p:nvSpPr>
          <p:spPr>
            <a:xfrm>
              <a:off x="11321126" y="169258"/>
              <a:ext cx="421114" cy="386051"/>
            </a:xfrm>
            <a:prstGeom prst="round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DEAB5674-129E-6F60-FEA8-91BAACFEE827}"/>
              </a:ext>
            </a:extLst>
          </p:cNvPr>
          <p:cNvGrpSpPr/>
          <p:nvPr/>
        </p:nvGrpSpPr>
        <p:grpSpPr>
          <a:xfrm>
            <a:off x="5371077" y="-77745"/>
            <a:ext cx="493309" cy="546824"/>
            <a:chOff x="10483793" y="160175"/>
            <a:chExt cx="1258447" cy="1394967"/>
          </a:xfrm>
        </p:grpSpPr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17EFBC8A-E2CA-AFD4-0BCA-FDCF0ACD1ED3}"/>
                </a:ext>
              </a:extLst>
            </p:cNvPr>
            <p:cNvGrpSpPr/>
            <p:nvPr/>
          </p:nvGrpSpPr>
          <p:grpSpPr>
            <a:xfrm rot="1289850">
              <a:off x="10483793" y="404575"/>
              <a:ext cx="671449" cy="1142162"/>
              <a:chOff x="1187084" y="2001517"/>
              <a:chExt cx="671449" cy="1142162"/>
            </a:xfrm>
            <a:solidFill>
              <a:schemeClr val="bg1">
                <a:lumMod val="75000"/>
              </a:schemeClr>
            </a:solidFill>
          </p:grpSpPr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84A6987C-DC62-E83C-8671-AB4903A550FF}"/>
                  </a:ext>
                </a:extLst>
              </p:cNvPr>
              <p:cNvSpPr/>
              <p:nvPr/>
            </p:nvSpPr>
            <p:spPr>
              <a:xfrm>
                <a:off x="1329895" y="2001517"/>
                <a:ext cx="528638" cy="528638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C53443B6-9B1D-F99F-B638-A25114761C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29892" y="2332509"/>
                <a:ext cx="216694" cy="591944"/>
              </a:xfrm>
              <a:prstGeom prst="line">
                <a:avLst/>
              </a:prstGeom>
              <a:grpFill/>
              <a:ln w="50800"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E6E88D57-9FC0-343C-FDE1-2E607E33D2CD}"/>
                  </a:ext>
                </a:extLst>
              </p:cNvPr>
              <p:cNvSpPr/>
              <p:nvPr/>
            </p:nvSpPr>
            <p:spPr>
              <a:xfrm>
                <a:off x="1187084" y="2791332"/>
                <a:ext cx="352346" cy="352347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0" name="Rectangle: Rounded Corners 249">
              <a:extLst>
                <a:ext uri="{FF2B5EF4-FFF2-40B4-BE49-F238E27FC236}">
                  <a16:creationId xmlns:a16="http://schemas.microsoft.com/office/drawing/2014/main" id="{0F2DC295-D82B-3655-E138-14CD48C6E010}"/>
                </a:ext>
              </a:extLst>
            </p:cNvPr>
            <p:cNvSpPr/>
            <p:nvPr/>
          </p:nvSpPr>
          <p:spPr>
            <a:xfrm>
              <a:off x="10844758" y="160175"/>
              <a:ext cx="421114" cy="386051"/>
            </a:xfrm>
            <a:prstGeom prst="round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E2125F06-04F6-FD1F-41A7-DF80CF4A7FDC}"/>
                </a:ext>
              </a:extLst>
            </p:cNvPr>
            <p:cNvGrpSpPr/>
            <p:nvPr/>
          </p:nvGrpSpPr>
          <p:grpSpPr>
            <a:xfrm rot="1289850">
              <a:off x="10966396" y="412979"/>
              <a:ext cx="671451" cy="1142163"/>
              <a:chOff x="1187082" y="2001517"/>
              <a:chExt cx="671451" cy="1142163"/>
            </a:xfrm>
            <a:solidFill>
              <a:schemeClr val="bg1">
                <a:lumMod val="75000"/>
              </a:schemeClr>
            </a:solidFill>
          </p:grpSpPr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327CFEF3-5089-9BFF-152A-43285A75E823}"/>
                  </a:ext>
                </a:extLst>
              </p:cNvPr>
              <p:cNvSpPr/>
              <p:nvPr/>
            </p:nvSpPr>
            <p:spPr>
              <a:xfrm>
                <a:off x="1329895" y="2001517"/>
                <a:ext cx="528638" cy="528638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EFE44B64-9D38-0C6D-F3C3-6ED6A7659D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29892" y="2332509"/>
                <a:ext cx="216694" cy="591944"/>
              </a:xfrm>
              <a:prstGeom prst="line">
                <a:avLst/>
              </a:prstGeom>
              <a:grpFill/>
              <a:ln w="50800"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85C3C3BB-4D08-2025-D5BC-517F71951550}"/>
                  </a:ext>
                </a:extLst>
              </p:cNvPr>
              <p:cNvSpPr/>
              <p:nvPr/>
            </p:nvSpPr>
            <p:spPr>
              <a:xfrm>
                <a:off x="1187082" y="2791334"/>
                <a:ext cx="352344" cy="352346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2" name="Rectangle: Rounded Corners 251">
              <a:extLst>
                <a:ext uri="{FF2B5EF4-FFF2-40B4-BE49-F238E27FC236}">
                  <a16:creationId xmlns:a16="http://schemas.microsoft.com/office/drawing/2014/main" id="{52464052-2208-B13B-0FCC-7A5A5DDF2169}"/>
                </a:ext>
              </a:extLst>
            </p:cNvPr>
            <p:cNvSpPr/>
            <p:nvPr/>
          </p:nvSpPr>
          <p:spPr>
            <a:xfrm>
              <a:off x="11321126" y="169258"/>
              <a:ext cx="421114" cy="386051"/>
            </a:xfrm>
            <a:prstGeom prst="round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6BE1B60-F08D-5AE3-0A49-CD58BB54B3D7}"/>
              </a:ext>
            </a:extLst>
          </p:cNvPr>
          <p:cNvCxnSpPr>
            <a:cxnSpLocks/>
          </p:cNvCxnSpPr>
          <p:nvPr/>
        </p:nvCxnSpPr>
        <p:spPr>
          <a:xfrm flipH="1">
            <a:off x="5170170" y="-56861"/>
            <a:ext cx="40797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944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2927</TotalTime>
  <Words>48</Words>
  <Application>Microsoft Office PowerPoint</Application>
  <PresentationFormat>Custom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Schelski</dc:creator>
  <cp:lastModifiedBy>Max Schelski</cp:lastModifiedBy>
  <cp:revision>152</cp:revision>
  <dcterms:created xsi:type="dcterms:W3CDTF">2021-07-30T15:21:43Z</dcterms:created>
  <dcterms:modified xsi:type="dcterms:W3CDTF">2022-07-18T10:26:16Z</dcterms:modified>
</cp:coreProperties>
</file>