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2CA0-BBC0-4419-B81C-C7A4565C9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89437-8A08-4DF2-B1CD-9B380A33C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36D3-2CE1-488F-8B17-6D8D3D9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7EB2-27C8-4E30-8070-4B62D489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D635-D436-4DB7-B0DA-0006167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A389-3D0B-4E6C-BBEC-65D4EE9C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368D-CC08-4060-BED6-8DFF7CFA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C825-65AE-41A9-81B4-D1F4F53D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D044-149D-4CD3-8C3D-500F0EA4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ADAF-86FB-4D5D-9BBD-04811B21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B4027-860C-4957-B062-86F22CC66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A32E-13C0-4EC7-BD80-90B3C1C3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0C28-DE23-4ADA-BBE0-AA039AC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3E63-7CC8-4551-979F-5D662BD0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90B6-347A-4B23-98D9-486979D2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E9EB-BF0C-4A7F-8E4F-D88966B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1347-632F-4D44-A0CE-F89DB5D7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9100-78A6-441D-BAFD-A7FBEA2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5BB9-40E8-45F9-A67B-0B0AB148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EDB-DA57-43D3-83A1-110D636D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4F52-DFDC-43D3-93DB-E6D278B4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DFE3-93F9-450E-9F21-52FF81B7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82CB-850B-4DFB-8E9B-91B12DD9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0B96-9AE0-4816-897B-791287BF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4501-2F87-4BBB-A518-DE204327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F6F2-1192-4AF3-BC00-2307807F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7175-4BEE-451D-ADAE-A78FA02D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DAD1-92BE-45A1-A341-C15AC69E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17CF7-9DA8-46E7-9127-90A213D2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7F44-7E8A-404E-A441-2134AB09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E967-B21F-4FC1-BFD6-2AE4E14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E8A0-67D1-485D-9272-E56881C3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49E1-14BD-4D55-AAC5-227C6E9C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F769E-E921-4749-936D-BBFBC86E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CE976-1531-4F13-8D7A-457D6557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93E08-5408-429E-BFD3-339130DB4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7E351-7C77-46D4-ACE8-9FCE7D87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03F46-6BC3-4670-AE18-E8962B60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2E51C-FD22-4BE2-B3C7-ACC77AA9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2110-7002-4514-ADB4-FF947B82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01123-5D27-4F90-A4DF-58CF895B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7C1E3-56F7-414D-850C-28F8D80B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12BA0-D7DF-4920-8B11-53F15062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741BF-6C91-489B-BFEF-3583BF2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E2853-2D03-4E4D-A0D5-750F91B5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2A166-33F3-4F9D-908F-22FB684B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0731-D6A2-470C-B9F4-46A3AD0C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D6C6-A3F9-42D8-BBC8-4C72845B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5C3FB-4F83-4975-8563-309E215B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9354-2FB4-4E5B-BE17-E05D86FC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F1EB-0DAC-4559-9379-C9D3D958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706A-3B43-4EA0-A393-99CD626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1F5E-37BA-4782-85C2-A7ADC667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DBD07-93BF-49D1-BD02-742258159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F8D88-8FED-42ED-BA08-DA4066D5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9825-A42E-4BD1-A0C3-BD882386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3CE97-534C-4BFC-B3F1-B481BA54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3CDA-F38B-49B4-A06D-F58DFE71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6EF5-AC42-4D4F-B60E-ECD24F6D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6432-7ACF-4D4F-99AE-7DDE690F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6036-C470-4CCB-B3DF-61400F536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C3A-D973-4C9A-A67F-3CC19F445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8DA6-DC44-4F1D-AF70-94F067322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6692E9EC-44BE-4C6F-BD7B-020BE3811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 t="1304" r="2937" b="1782"/>
          <a:stretch/>
        </p:blipFill>
        <p:spPr>
          <a:xfrm>
            <a:off x="3374571" y="1012371"/>
            <a:ext cx="4528458" cy="4735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576F7-696D-47BE-9E5C-053668714DDE}"/>
              </a:ext>
            </a:extLst>
          </p:cNvPr>
          <p:cNvSpPr txBox="1"/>
          <p:nvPr/>
        </p:nvSpPr>
        <p:spPr>
          <a:xfrm>
            <a:off x="5541666" y="3761706"/>
            <a:ext cx="2632772" cy="523220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Photoconversion</a:t>
            </a:r>
          </a:p>
        </p:txBody>
      </p:sp>
    </p:spTree>
    <p:extLst>
      <p:ext uri="{BB962C8B-B14F-4D97-AF65-F5344CB8AC3E}">
        <p14:creationId xmlns:p14="http://schemas.microsoft.com/office/powerpoint/2010/main" val="41321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4</cp:revision>
  <dcterms:created xsi:type="dcterms:W3CDTF">2021-08-11T15:40:15Z</dcterms:created>
  <dcterms:modified xsi:type="dcterms:W3CDTF">2022-07-18T14:36:33Z</dcterms:modified>
</cp:coreProperties>
</file>