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1238" y="7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43A6-DF90-4329-B7E4-BEF2D196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55D8-7E32-4A15-A3C5-BA8095B9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28AA-1BFA-4568-8827-FAA2539E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7040-FB9B-425F-AD32-D4D03DA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001D-DA7B-44EE-8C73-7B958009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854-2D23-4007-B413-F994201B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AB833-5522-4366-9436-1F866D14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4435-1B31-4B45-B9E7-71328C7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EEDD-5544-4C25-8EF1-3DA15767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DEF5-BD6E-4781-9FBB-6E4F3AB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23AE8-6DE7-467C-8A83-298FF711F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6443C-19BE-4034-A508-6F72EE809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62FB-9047-4909-9C9F-E9C4AFFF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5A5E-9E00-4748-9161-8C61D2DE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DBDA-050A-4768-ACA0-EE8D1675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4568-E11E-44AF-9639-717AAAED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364A-A626-42C5-B04F-63132B6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A1F2-BD0F-40FB-979C-1E11F2E2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5E0F-6D22-417D-9E70-C42A09AF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D8B0-62E9-4198-8EC1-E8C31881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E08-CCB3-49E6-BB93-78810ACB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5E44-A272-491F-A417-AAAE8140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C2EC-1DBD-4DA5-8EB5-23EFDB47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C146-49AA-4839-AD89-AE62BD88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A64-651E-49E0-A337-510AF23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302C-28A0-4D5E-9146-7A795938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5BE0-1BD9-44FE-81D0-F61FEB521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D86-DA25-4021-82AB-84FA95C3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A817-EC7E-49BA-A8AC-0E80E492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1A46-696D-4AEC-919D-CA210D2C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CAFA-DA1E-4EC9-82CF-764337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DAA0-C8BB-4D18-ABA4-CB568568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B225-5F8F-4154-B67E-1C2B2F4D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5F9DB-CE90-4D30-929A-53829ACA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1A8D8-FD40-41DB-A1E8-9F6F72A90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FBCBD-4BEA-4FD3-A066-ED7EB5B9C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65A2A-53F6-4332-A702-4F3B7786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F1421-08AB-43E8-88F7-AF402F62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751A6-A6F7-4CD2-8C92-41887FA6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1805-1C40-43FE-A406-C0DF2631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C4795-0017-481E-B9BC-BD23408E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2B11C-52CA-483E-A4D9-3478B353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EDF05-536E-47C0-BC45-5591E003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4F232-69DB-484E-9A56-A7DE2E8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1466-781A-4169-A31A-9CE428ED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4243-3A86-4581-BCF1-9E23FF74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99D0-6A7E-44AC-AF42-5BEAAE34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F819-FCCD-4EAD-8605-9B1FBC5C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696B-D343-4C5C-92CB-D64682E1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A16E-322B-4C12-B385-353A1D83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1AA23-AA33-4C37-AD35-E931FFA7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2DC2-AFF2-44E9-939F-B77F4740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FC7B-B661-4115-A72A-9E0F1C69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05398-9607-4C2B-9AC9-BAD296A0A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7383-B49B-495A-8049-46145FAA6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B63E-0BBB-49D8-9F4A-38343F26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383A-B4B6-4C92-A099-99523C87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7FCD-BF21-461B-BA22-C4661C6F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369E-C0DB-4C31-A44B-8122667C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A197-FBE6-4E0D-892C-594848F3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333D-E92A-4596-97CE-92C52EFD1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C74D-AFB9-435C-9C4F-5B67EE2A1F9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4621-3A75-4B4A-B72B-1262F00F9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1C91-357F-48BE-860B-698CE900E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ware, porcelain&#10;&#10;Description automatically generated">
            <a:extLst>
              <a:ext uri="{FF2B5EF4-FFF2-40B4-BE49-F238E27FC236}">
                <a16:creationId xmlns:a16="http://schemas.microsoft.com/office/drawing/2014/main" id="{26BA4976-9C92-489A-8558-DCEDA84C1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23" t="12627" r="12177" b="18496"/>
          <a:stretch/>
        </p:blipFill>
        <p:spPr>
          <a:xfrm>
            <a:off x="134691" y="2256612"/>
            <a:ext cx="6323851" cy="40271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F7BFF-0C73-4A2F-A429-70761C04D11C}"/>
              </a:ext>
            </a:extLst>
          </p:cNvPr>
          <p:cNvSpPr txBox="1"/>
          <p:nvPr/>
        </p:nvSpPr>
        <p:spPr>
          <a:xfrm>
            <a:off x="2303839" y="6388690"/>
            <a:ext cx="1741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Brain slice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40816E-9373-4A02-98AB-D73FC4EA88D4}"/>
              </a:ext>
            </a:extLst>
          </p:cNvPr>
          <p:cNvCxnSpPr>
            <a:cxnSpLocks/>
          </p:cNvCxnSpPr>
          <p:nvPr/>
        </p:nvCxnSpPr>
        <p:spPr>
          <a:xfrm flipV="1">
            <a:off x="2160270" y="183356"/>
            <a:ext cx="173355" cy="40635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7D59580-9F16-47F3-99B1-6121AB4FFB42}"/>
              </a:ext>
            </a:extLst>
          </p:cNvPr>
          <p:cNvSpPr/>
          <p:nvPr/>
        </p:nvSpPr>
        <p:spPr>
          <a:xfrm>
            <a:off x="2062479" y="4242424"/>
            <a:ext cx="99191" cy="124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263A9-777C-4B6C-BD80-9089252B61DD}"/>
              </a:ext>
            </a:extLst>
          </p:cNvPr>
          <p:cNvCxnSpPr>
            <a:cxnSpLocks/>
          </p:cNvCxnSpPr>
          <p:nvPr/>
        </p:nvCxnSpPr>
        <p:spPr>
          <a:xfrm>
            <a:off x="2161540" y="4366260"/>
            <a:ext cx="169704" cy="7439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108DD-9266-4329-B7D9-DEB0BE1E5229}"/>
              </a:ext>
            </a:extLst>
          </p:cNvPr>
          <p:cNvSpPr/>
          <p:nvPr/>
        </p:nvSpPr>
        <p:spPr>
          <a:xfrm>
            <a:off x="2333678" y="214091"/>
            <a:ext cx="3930689" cy="4885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524DCCDF-0D44-4F10-8E2C-52DC2E22E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/>
          <a:stretch/>
        </p:blipFill>
        <p:spPr>
          <a:xfrm>
            <a:off x="2341314" y="726668"/>
            <a:ext cx="3415539" cy="438920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2631298-4A9F-4351-8915-89D44BB2CD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7" t="75796" r="41765"/>
          <a:stretch/>
        </p:blipFill>
        <p:spPr>
          <a:xfrm>
            <a:off x="3562431" y="215900"/>
            <a:ext cx="2397680" cy="115392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7CB3C39-DEBC-4141-B823-59CD4D39BD79}"/>
              </a:ext>
            </a:extLst>
          </p:cNvPr>
          <p:cNvSpPr txBox="1"/>
          <p:nvPr/>
        </p:nvSpPr>
        <p:spPr>
          <a:xfrm>
            <a:off x="3839353" y="3508101"/>
            <a:ext cx="1523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Photo-</a:t>
            </a:r>
          </a:p>
          <a:p>
            <a:r>
              <a:rPr lang="en-US" sz="2000" dirty="0">
                <a:latin typeface="+mj-lt"/>
              </a:rPr>
              <a:t>conversion</a:t>
            </a:r>
          </a:p>
        </p:txBody>
      </p:sp>
      <p:pic>
        <p:nvPicPr>
          <p:cNvPr id="22" name="Picture 21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E529FAD3-E572-4315-9D31-110DE750C5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5" r="57991" b="56231"/>
          <a:stretch/>
        </p:blipFill>
        <p:spPr>
          <a:xfrm>
            <a:off x="4390384" y="3178606"/>
            <a:ext cx="1873983" cy="1921133"/>
          </a:xfrm>
          <a:prstGeom prst="rect">
            <a:avLst/>
          </a:prstGeom>
        </p:spPr>
      </p:pic>
      <p:pic>
        <p:nvPicPr>
          <p:cNvPr id="23" name="Picture 22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080AD908-BF86-4E9F-BE4F-70437B4B3D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6" r="54725" b="26463"/>
          <a:stretch/>
        </p:blipFill>
        <p:spPr>
          <a:xfrm rot="10800000">
            <a:off x="2336686" y="214087"/>
            <a:ext cx="2015400" cy="3227673"/>
          </a:xfrm>
          <a:prstGeom prst="rect">
            <a:avLst/>
          </a:prstGeom>
        </p:spPr>
      </p:pic>
      <p:pic>
        <p:nvPicPr>
          <p:cNvPr id="24" name="Picture 23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8A051707-7402-4726-927E-64408FA28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7" t="33350" r="69785" b="-4225"/>
          <a:stretch/>
        </p:blipFill>
        <p:spPr>
          <a:xfrm>
            <a:off x="4900830" y="214087"/>
            <a:ext cx="1363538" cy="311083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C2EB4DA-055B-405E-9F91-0582532D2740}"/>
              </a:ext>
            </a:extLst>
          </p:cNvPr>
          <p:cNvSpPr/>
          <p:nvPr/>
        </p:nvSpPr>
        <p:spPr>
          <a:xfrm>
            <a:off x="2333678" y="196346"/>
            <a:ext cx="3930689" cy="49195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35</cp:revision>
  <dcterms:created xsi:type="dcterms:W3CDTF">2021-07-26T14:02:50Z</dcterms:created>
  <dcterms:modified xsi:type="dcterms:W3CDTF">2022-07-18T14:40:23Z</dcterms:modified>
</cp:coreProperties>
</file>