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042F-56B3-47EE-8939-BAC406973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692DE-DC4E-42B7-BBF4-4DAB5E0CC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CB769-B940-4F97-B80D-F276F561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5602-FF37-4F15-B756-69D6A69C3AD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5C244-E9CC-407E-A425-6826E292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06190-9079-4594-B6C2-590F0160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AA6B-1BCF-4238-A0DE-A0EF6FBD3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4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D5CB-F950-4D27-9335-34046F50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A6C48-53DB-4D6C-87AE-BCD3494CF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C91EF-A30F-4758-B596-C26F1E9D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5602-FF37-4F15-B756-69D6A69C3AD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12E2E-2AC4-4A41-9240-4F6050F7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9BDDE-5042-48BC-A968-9123FD61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AA6B-1BCF-4238-A0DE-A0EF6FBD3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2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8D7F1-0475-4F4E-99F5-8D7CBFC10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6F6AD-3B2A-402B-B149-89F70B46B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45A68-B70F-4946-8903-3ABA3B2D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5602-FF37-4F15-B756-69D6A69C3AD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056FC-44AC-45F3-8314-55A39530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83359-0E83-4B14-8D11-534F6970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AA6B-1BCF-4238-A0DE-A0EF6FBD3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4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CD99-37E1-4AB0-8879-48AF02FD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AF407-E53B-476D-836D-6BCF58F33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7FEC5-63A4-4918-BBC7-DA3FD4C9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5602-FF37-4F15-B756-69D6A69C3AD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FB978-21A9-4304-A605-56355EF9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77C61-3A94-4F5B-A3D9-43DA3D72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AA6B-1BCF-4238-A0DE-A0EF6FBD3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1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F07F-328E-48F5-9661-2ED53E9AF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18774-D97A-4729-A997-6822C9D7C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4E62-A6B0-4E0F-B980-949150EF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5602-FF37-4F15-B756-69D6A69C3AD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A9FD7-F6B4-40EE-8F0B-FDE958B0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3EAE1-D78C-4621-8F3A-90E80A68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AA6B-1BCF-4238-A0DE-A0EF6FBD3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75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AA5A-7A82-4D1D-B96D-9F12E4F8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C6AD3-58EE-4BCA-BBBC-39CB90980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90746-F912-44D5-B54C-C313DF23C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391ED-2858-4938-A2E7-A9C76FFB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5602-FF37-4F15-B756-69D6A69C3AD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FADE6-54BA-4E4C-8C38-5AF47F8C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6B2A3-ACC5-4B8E-8C2F-5ACD3116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AA6B-1BCF-4238-A0DE-A0EF6FBD3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1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C104-1E09-42D7-B317-EA3D9092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23764-BBB0-4D5F-910A-925C53D65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73DE0-FF44-4FD6-ADC0-AA4996711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2CC6A-9A75-4312-842B-B7DE3C192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F156B-4A7C-4F11-B95D-A374E2881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FF23D-8684-41BB-ABCE-9169F211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5602-FF37-4F15-B756-69D6A69C3AD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792ED-D49F-4185-8D97-9A12B512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75D83-C0AB-4A1A-AFDE-4B4CA99E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AA6B-1BCF-4238-A0DE-A0EF6FBD3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1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EE3B-E85F-4E59-988C-5E48CA56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6B4BA-DF6C-4AE3-BFB1-95492DEC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5602-FF37-4F15-B756-69D6A69C3AD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64E0-C10E-453C-8ECE-BB60A38B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BC903-3513-4139-A9DE-445DEDE8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AA6B-1BCF-4238-A0DE-A0EF6FBD3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6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314BF-D02D-4D65-BAB8-31107BD7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5602-FF37-4F15-B756-69D6A69C3AD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1EAC2-A682-4676-B521-DE935CDD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07319-FBE6-480D-BC89-1CBCD10A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AA6B-1BCF-4238-A0DE-A0EF6FBD3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1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734E-EC7F-4B5B-8BE3-045876F6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22CAC-8BB2-4630-A344-885C4CE4A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2658B-873D-4C0F-9A85-6A2DB79C7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06434-2F68-4ADC-AC70-D08A74C4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5602-FF37-4F15-B756-69D6A69C3AD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CE9F6-6070-467E-BE14-8F29C66C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70AF6-A6FE-4215-9672-DE0C4F86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AA6B-1BCF-4238-A0DE-A0EF6FBD3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9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5A88-CCDA-4635-B606-996E3748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07BE8-440F-4C75-A212-70CF256CB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191B1-E1FE-4167-B299-0CBC168ED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298E3-C05E-4E4A-A806-F8B5F86B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5602-FF37-4F15-B756-69D6A69C3AD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DA665-4EB5-4133-8BA0-7802C524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16F92-7D19-42BD-86A8-467FCA9B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AA6B-1BCF-4238-A0DE-A0EF6FBD3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EE455-B242-49D5-954E-75BB8F22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64B12-BD35-424D-9F18-5F9D74D7D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D473E-5169-4CB0-898D-D6CF0A00D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F5602-FF37-4F15-B756-69D6A69C3ADA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F6F2B-2011-4F4E-9963-92F93F8F9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6735-6620-4CE4-8B24-46CA9F4C6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AA6B-1BCF-4238-A0DE-A0EF6FBD3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1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8B232B6-812E-4144-88D2-2021E6BC01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" t="6251" b="17653"/>
          <a:stretch/>
        </p:blipFill>
        <p:spPr>
          <a:xfrm>
            <a:off x="1643743" y="1480457"/>
            <a:ext cx="8011886" cy="3974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3F795C-87F3-4840-BB35-A46F03038008}"/>
              </a:ext>
            </a:extLst>
          </p:cNvPr>
          <p:cNvSpPr txBox="1"/>
          <p:nvPr/>
        </p:nvSpPr>
        <p:spPr>
          <a:xfrm>
            <a:off x="1564775" y="998431"/>
            <a:ext cx="1849802" cy="692497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900" dirty="0"/>
              <a:t>No axon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3CE99F-7E05-4906-935B-EC82549050D6}"/>
              </a:ext>
            </a:extLst>
          </p:cNvPr>
          <p:cNvSpPr txBox="1"/>
          <p:nvPr/>
        </p:nvSpPr>
        <p:spPr>
          <a:xfrm>
            <a:off x="7400268" y="998431"/>
            <a:ext cx="2255361" cy="692497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900" dirty="0"/>
              <a:t>With axon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AED02-FBAB-45AA-A89E-7AEFAEBBD61D}"/>
              </a:ext>
            </a:extLst>
          </p:cNvPr>
          <p:cNvSpPr txBox="1"/>
          <p:nvPr/>
        </p:nvSpPr>
        <p:spPr>
          <a:xfrm>
            <a:off x="2207781" y="6349427"/>
            <a:ext cx="2555508" cy="1292662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900" dirty="0"/>
              <a:t>Fluorescent</a:t>
            </a:r>
          </a:p>
          <a:p>
            <a:r>
              <a:rPr lang="en-US" sz="3900" dirty="0"/>
              <a:t>CAMSAP3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62251F-BDBA-4550-8C6A-923370AB707B}"/>
              </a:ext>
            </a:extLst>
          </p:cNvPr>
          <p:cNvSpPr txBox="1"/>
          <p:nvPr/>
        </p:nvSpPr>
        <p:spPr>
          <a:xfrm>
            <a:off x="6076559" y="6380625"/>
            <a:ext cx="4145622" cy="1292662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900" dirty="0"/>
              <a:t>Non-fluorescent</a:t>
            </a:r>
          </a:p>
          <a:p>
            <a:r>
              <a:rPr lang="en-US" sz="3900" dirty="0"/>
              <a:t>single microtubules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DDBA39F6-25DA-4C90-9784-FBE014C077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9" t="88040" r="22199" b="2373"/>
          <a:stretch/>
        </p:blipFill>
        <p:spPr>
          <a:xfrm>
            <a:off x="1785257" y="6623963"/>
            <a:ext cx="5442856" cy="5007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D2E14F-C2AC-4B1C-A118-B51828A7DE19}"/>
              </a:ext>
            </a:extLst>
          </p:cNvPr>
          <p:cNvSpPr txBox="1"/>
          <p:nvPr/>
        </p:nvSpPr>
        <p:spPr>
          <a:xfrm>
            <a:off x="3913152" y="5373270"/>
            <a:ext cx="3778599" cy="692497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900" dirty="0"/>
              <a:t>10 – 70 </a:t>
            </a:r>
            <a:r>
              <a:rPr lang="en-US" sz="3900"/>
              <a:t>h imaging</a:t>
            </a:r>
            <a:endParaRPr lang="en-US" sz="3900" dirty="0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ECABA83A-6EFD-43F2-AFF1-CFF9F5EBDD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66" b="7230"/>
          <a:stretch/>
        </p:blipFill>
        <p:spPr>
          <a:xfrm>
            <a:off x="1540986" y="5802404"/>
            <a:ext cx="8090854" cy="57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1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Schelski</dc:creator>
  <cp:lastModifiedBy>Max Schelski</cp:lastModifiedBy>
  <cp:revision>6</cp:revision>
  <dcterms:created xsi:type="dcterms:W3CDTF">2021-08-11T15:27:08Z</dcterms:created>
  <dcterms:modified xsi:type="dcterms:W3CDTF">2021-11-30T06:12:43Z</dcterms:modified>
</cp:coreProperties>
</file>