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4080" y="2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0F0E-D3DE-46F1-9C9E-509D57392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0DEDA-1216-4BBF-8CBC-4955B3A53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8C8C-DA6A-4F7C-9848-8B3CBAA0F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604CC-2504-42F2-9BAB-AC271D43F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86416-710F-4E2F-A519-468D4459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6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F025E-4653-4846-8B1A-E9842B51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8A244-FE0F-4488-9A74-3EB565BCA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5276-45AE-4A4F-A3FA-4834C78B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D52C4-2AA4-4548-B10C-363E18C8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C122-0EE4-4C54-8E7F-C944701D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98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1E04ED-ED57-41FB-B9AD-7E29C063A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C62DA-34EC-4224-B520-E5406F38E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60167-D839-4D20-BAD8-AEDF7528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36DE-8EA6-4BB1-92E2-E0A518D5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64FCA-DCCA-4434-A0EF-71C5E430E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2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225F-C17C-4D79-877D-31A0CC32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4742-B4A1-4D1A-8BFE-4E34AD081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E549-200B-4417-9F16-BB0DA46B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6D1B6-E2D1-457B-B5F4-20542B1C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292D4-7ED0-4A1A-8202-1908AED0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2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3FB38-E48B-4B0E-9521-25F964C8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96B2-E20B-4923-B73A-80931F40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E7FF-4A65-4AA4-BAC4-9C5EB7DE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0655-E5F9-4311-AFF1-0C518DC6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56B5-B82E-4EDF-BB16-2A5A4FA2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EC42-9B60-4439-B762-4893042E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622A-6599-4AE2-AED7-B77176C97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A3C75-A2E3-4128-95DB-3B8BE39DB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A206-583A-4E42-B7AC-0E569976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3EE4E-F17D-4249-AA0C-41ED398D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41429-5B9B-45F9-9B41-16183F4D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6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BBC0-CE59-4439-8DA3-C076DF75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4C360-52B6-4E54-B39E-67D87DBEE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D9B56-AC74-4CEB-A941-3A2AC009D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8BE70-7FF4-4AC8-9C0C-F7AC25D0D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5D008-C45D-4853-AD9B-DF782EB50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231E0-B50A-4B41-91C9-74F3D281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DB63C-E921-4296-9255-E1860697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12E65-6D2E-411C-85CA-96986620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1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D00ED-42F6-4E2A-9DC6-FC3D819F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76609-6157-4F6D-90F9-588BB40A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86CFF-A6B3-413F-AA90-E8F64539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9DA8D-1B1C-47A9-8064-23E1975D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2D7FD-56CF-4E42-AF4F-A6367021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BEA97-5DC9-4B0C-BF6F-41F3A2E7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BB662-1D76-4780-A1CF-328C9F22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0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66CF3-82AA-4B7E-AD0D-0D547DA0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6FE0-C985-485A-9A24-62DAF18D5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FC797-DC1E-40EB-B99C-EACC5D101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6BD88-ACF7-4D2A-A05A-00E612B3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7531D-B008-499C-AD89-992DBC5D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C502-ED59-46AA-945A-5C025F8B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1B24-B8BD-4991-B949-61BA7B8B3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A8B3C-BA08-4F10-ADD9-431A0FA71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E4937-B39B-4DE4-8657-A1CE3D5A3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3B1AD-561B-470E-97C7-46E4C672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F24C-CFDD-472B-8EC3-28C914C943A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9CDA0-7E02-452B-8499-D1275A1A1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3DC98-AE4C-4A2A-B5C7-B80719E68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5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12DD8-0033-4E50-B56B-389A8873D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B73FD-8B5C-4FAC-9E2F-18F8D992F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8B7CC-CF9C-4EC7-AB2F-29A23D8D4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F24C-CFDD-472B-8EC3-28C914C943A3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446D-B031-4284-A036-E58F98706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33F16-CCE8-4C9B-A536-618C478D8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3F55-D011-4EF8-8C85-B02F4874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260219BC-61F9-48B1-D152-EC0C2CF4B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5" y="654929"/>
            <a:ext cx="6298125" cy="6261999"/>
          </a:xfrm>
          <a:prstGeom prst="rect">
            <a:avLst/>
          </a:prstGeom>
        </p:spPr>
      </p:pic>
      <p:sp>
        <p:nvSpPr>
          <p:cNvPr id="6" name="Textfeld 18">
            <a:extLst>
              <a:ext uri="{FF2B5EF4-FFF2-40B4-BE49-F238E27FC236}">
                <a16:creationId xmlns:a16="http://schemas.microsoft.com/office/drawing/2014/main" id="{51245C08-72B5-47B9-93EA-DBDE83BF5E3C}"/>
              </a:ext>
            </a:extLst>
          </p:cNvPr>
          <p:cNvSpPr txBox="1"/>
          <p:nvPr/>
        </p:nvSpPr>
        <p:spPr>
          <a:xfrm>
            <a:off x="2119020" y="147940"/>
            <a:ext cx="3399649" cy="446276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300" dirty="0" err="1"/>
              <a:t>No</a:t>
            </a:r>
            <a:r>
              <a:rPr lang="de-DE" sz="2300" dirty="0"/>
              <a:t> </a:t>
            </a:r>
            <a:r>
              <a:rPr lang="de-DE" sz="2300" dirty="0" err="1"/>
              <a:t>axon</a:t>
            </a:r>
            <a:r>
              <a:rPr lang="de-DE" sz="2300" dirty="0"/>
              <a:t> – </a:t>
            </a:r>
            <a:r>
              <a:rPr lang="de-DE" sz="2300" dirty="0" err="1"/>
              <a:t>fluctuating</a:t>
            </a:r>
            <a:r>
              <a:rPr lang="de-DE" sz="2300" dirty="0"/>
              <a:t> </a:t>
            </a:r>
            <a:r>
              <a:rPr lang="de-DE" sz="2300" dirty="0" err="1"/>
              <a:t>state</a:t>
            </a:r>
            <a:endParaRPr lang="en-DE" sz="2300" dirty="0"/>
          </a:p>
        </p:txBody>
      </p:sp>
      <p:sp>
        <p:nvSpPr>
          <p:cNvPr id="7" name="Textfeld 19">
            <a:extLst>
              <a:ext uri="{FF2B5EF4-FFF2-40B4-BE49-F238E27FC236}">
                <a16:creationId xmlns:a16="http://schemas.microsoft.com/office/drawing/2014/main" id="{369C5A31-6120-4BCE-B6EE-C09DF7DDFF4C}"/>
              </a:ext>
            </a:extLst>
          </p:cNvPr>
          <p:cNvSpPr txBox="1"/>
          <p:nvPr/>
        </p:nvSpPr>
        <p:spPr>
          <a:xfrm>
            <a:off x="9696621" y="147940"/>
            <a:ext cx="1406667" cy="446276"/>
          </a:xfrm>
          <a:prstGeom prst="rect">
            <a:avLst/>
          </a:prstGeom>
          <a:solidFill>
            <a:schemeClr val="bg1">
              <a:alpha val="1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de-DE" sz="2300" dirty="0" err="1"/>
              <a:t>With</a:t>
            </a:r>
            <a:r>
              <a:rPr lang="en-US" sz="2300" dirty="0"/>
              <a:t> axon</a:t>
            </a:r>
            <a:endParaRPr lang="de-DE" sz="23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179248-7B9D-4660-A6DA-698530216D25}"/>
              </a:ext>
            </a:extLst>
          </p:cNvPr>
          <p:cNvCxnSpPr>
            <a:cxnSpLocks/>
          </p:cNvCxnSpPr>
          <p:nvPr/>
        </p:nvCxnSpPr>
        <p:spPr>
          <a:xfrm>
            <a:off x="6298125" y="3697111"/>
            <a:ext cx="3344725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9BC9F466-DEAE-5EB5-07EE-EB5E64026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504" y="1524209"/>
            <a:ext cx="3107995" cy="32740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58A746-4584-FA13-E5D4-FEA8A2DB7F96}"/>
              </a:ext>
            </a:extLst>
          </p:cNvPr>
          <p:cNvSpPr txBox="1"/>
          <p:nvPr/>
        </p:nvSpPr>
        <p:spPr>
          <a:xfrm>
            <a:off x="8010590" y="5486111"/>
            <a:ext cx="1118383" cy="665695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00" dirty="0"/>
              <a:t>No </a:t>
            </a:r>
          </a:p>
          <a:p>
            <a:pPr>
              <a:lnSpc>
                <a:spcPct val="80000"/>
              </a:lnSpc>
            </a:pPr>
            <a:r>
              <a:rPr lang="en-US" sz="2300" dirty="0"/>
              <a:t>caKIF5C</a:t>
            </a:r>
          </a:p>
        </p:txBody>
      </p:sp>
      <p:pic>
        <p:nvPicPr>
          <p:cNvPr id="25" name="Picture 24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D51C4EA1-4BB6-85E5-EFDA-3647705705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6" t="87040" r="36607" b="2072"/>
          <a:stretch/>
        </p:blipFill>
        <p:spPr>
          <a:xfrm>
            <a:off x="6880031" y="5223171"/>
            <a:ext cx="1298053" cy="109066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C322A9C-D98C-85D3-1DEB-94C74F28ECC1}"/>
              </a:ext>
            </a:extLst>
          </p:cNvPr>
          <p:cNvSpPr txBox="1"/>
          <p:nvPr/>
        </p:nvSpPr>
        <p:spPr>
          <a:xfrm>
            <a:off x="8010590" y="6559096"/>
            <a:ext cx="1118383" cy="382541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300" dirty="0"/>
              <a:t>caKIF5C</a:t>
            </a:r>
          </a:p>
        </p:txBody>
      </p:sp>
      <p:pic>
        <p:nvPicPr>
          <p:cNvPr id="34" name="Picture 33" descr="A picture containing transport&#10;&#10;Description automatically generated">
            <a:extLst>
              <a:ext uri="{FF2B5EF4-FFF2-40B4-BE49-F238E27FC236}">
                <a16:creationId xmlns:a16="http://schemas.microsoft.com/office/drawing/2014/main" id="{FC97D4C3-44F0-6D05-A827-C5D8FEEB40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9" t="87040" r="75748" b="2650"/>
          <a:stretch/>
        </p:blipFill>
        <p:spPr>
          <a:xfrm>
            <a:off x="6880031" y="6085738"/>
            <a:ext cx="1276449" cy="10327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8E56F0-9564-DA42-3711-18358C19C1AC}"/>
              </a:ext>
            </a:extLst>
          </p:cNvPr>
          <p:cNvSpPr txBox="1"/>
          <p:nvPr/>
        </p:nvSpPr>
        <p:spPr>
          <a:xfrm>
            <a:off x="6736764" y="4752387"/>
            <a:ext cx="2562625" cy="665695"/>
          </a:xfrm>
          <a:prstGeom prst="rect">
            <a:avLst/>
          </a:prstGeom>
          <a:solidFill>
            <a:schemeClr val="bg1">
              <a:alpha val="1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300" dirty="0"/>
              <a:t>Marker for </a:t>
            </a:r>
          </a:p>
          <a:p>
            <a:pPr algn="ctr">
              <a:lnSpc>
                <a:spcPct val="80000"/>
              </a:lnSpc>
            </a:pPr>
            <a:r>
              <a:rPr lang="en-US" sz="2300" dirty="0"/>
              <a:t>axon-like properties</a:t>
            </a:r>
          </a:p>
        </p:txBody>
      </p:sp>
    </p:spTree>
    <p:extLst>
      <p:ext uri="{BB962C8B-B14F-4D97-AF65-F5344CB8AC3E}">
        <p14:creationId xmlns:p14="http://schemas.microsoft.com/office/powerpoint/2010/main" val="403972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Schelski</dc:creator>
  <cp:lastModifiedBy>Max Schelski</cp:lastModifiedBy>
  <cp:revision>101</cp:revision>
  <dcterms:created xsi:type="dcterms:W3CDTF">2021-08-04T17:26:45Z</dcterms:created>
  <dcterms:modified xsi:type="dcterms:W3CDTF">2022-07-13T15:12:40Z</dcterms:modified>
</cp:coreProperties>
</file>