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33" d="100"/>
          <a:sy n="33" d="100"/>
        </p:scale>
        <p:origin x="1068" y="1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0F0E-D3DE-46F1-9C9E-509D57392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0DEDA-1216-4BBF-8CBC-4955B3A53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68C8C-DA6A-4F7C-9848-8B3CBAA0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4C-CFDD-472B-8EC3-28C914C943A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04CC-2504-42F2-9BAB-AC271D43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86416-710F-4E2F-A519-468D4459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F55-D011-4EF8-8C85-B02F4874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025E-4653-4846-8B1A-E9842B51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8A244-FE0F-4488-9A74-3EB565BCA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D5276-45AE-4A4F-A3FA-4834C78B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4C-CFDD-472B-8EC3-28C914C943A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D52C4-2AA4-4548-B10C-363E18C8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7C122-0EE4-4C54-8E7F-C944701D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F55-D011-4EF8-8C85-B02F4874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E04ED-ED57-41FB-B9AD-7E29C063A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C62DA-34EC-4224-B520-E5406F38E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60167-D839-4D20-BAD8-AEDF7528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4C-CFDD-472B-8EC3-28C914C943A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D36DE-8EA6-4BB1-92E2-E0A518D5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64FCA-DCCA-4434-A0EF-71C5E430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F55-D011-4EF8-8C85-B02F4874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2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225F-C17C-4D79-877D-31A0CC32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34742-B4A1-4D1A-8BFE-4E34AD081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1E549-200B-4417-9F16-BB0DA46B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4C-CFDD-472B-8EC3-28C914C943A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6D1B6-E2D1-457B-B5F4-20542B1C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292D4-7ED0-4A1A-8202-1908AED0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F55-D011-4EF8-8C85-B02F4874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2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FB38-E48B-4B0E-9521-25F964C8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296B2-E20B-4923-B73A-80931F40A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3E7FF-4A65-4AA4-BAC4-9C5EB7DE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4C-CFDD-472B-8EC3-28C914C943A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20655-E5F9-4311-AFF1-0C518DC6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C56B5-B82E-4EDF-BB16-2A5A4FA2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F55-D011-4EF8-8C85-B02F4874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0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EC42-9B60-4439-B762-4893042E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622A-6599-4AE2-AED7-B77176C97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A3C75-A2E3-4128-95DB-3B8BE39DB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6A206-583A-4E42-B7AC-0E569976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4C-CFDD-472B-8EC3-28C914C943A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3EE4E-F17D-4249-AA0C-41ED398D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41429-5B9B-45F9-9B41-16183F4D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F55-D011-4EF8-8C85-B02F4874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6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BBC0-CE59-4439-8DA3-C076DF75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4C360-52B6-4E54-B39E-67D87DBEE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D9B56-AC74-4CEB-A941-3A2AC009D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8BE70-7FF4-4AC8-9C0C-F7AC25D0D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5D008-C45D-4853-AD9B-DF782EB50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231E0-B50A-4B41-91C9-74F3D281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4C-CFDD-472B-8EC3-28C914C943A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DB63C-E921-4296-9255-E1860697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12E65-6D2E-411C-85CA-96986620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F55-D011-4EF8-8C85-B02F4874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1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00ED-42F6-4E2A-9DC6-FC3D819F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76609-6157-4F6D-90F9-588BB40A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4C-CFDD-472B-8EC3-28C914C943A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86CFF-A6B3-413F-AA90-E8F64539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9DA8D-1B1C-47A9-8064-23E1975D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F55-D011-4EF8-8C85-B02F4874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8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2D7FD-56CF-4E42-AF4F-A6367021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4C-CFDD-472B-8EC3-28C914C943A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BEA97-5DC9-4B0C-BF6F-41F3A2E7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BB662-1D76-4780-A1CF-328C9F22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F55-D011-4EF8-8C85-B02F4874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0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6CF3-82AA-4B7E-AD0D-0D547DA0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6FE0-C985-485A-9A24-62DAF18D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FC797-DC1E-40EB-B99C-EACC5D101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6BD88-ACF7-4D2A-A05A-00E612B3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4C-CFDD-472B-8EC3-28C914C943A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7531D-B008-499C-AD89-992DBC5D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0C502-ED59-46AA-945A-5C025F8B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F55-D011-4EF8-8C85-B02F4874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1B24-B8BD-4991-B949-61BA7B8B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A8B3C-BA08-4F10-ADD9-431A0FA71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E4937-B39B-4DE4-8657-A1CE3D5A3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3B1AD-561B-470E-97C7-46E4C672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4C-CFDD-472B-8EC3-28C914C943A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9CDA0-7E02-452B-8499-D1275A1A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3DC98-AE4C-4A2A-B5C7-B80719E6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F55-D011-4EF8-8C85-B02F4874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12DD8-0033-4E50-B56B-389A8873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B73FD-8B5C-4FAC-9E2F-18F8D992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8B7CC-CF9C-4EC7-AB2F-29A23D8D4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F24C-CFDD-472B-8EC3-28C914C943A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8446D-B031-4284-A036-E58F9870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33F16-CCE8-4C9B-A536-618C478D8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F3F55-D011-4EF8-8C85-B02F4874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8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AF0614F-ABC8-445E-B2B5-C37C77B6C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9" r="30725"/>
          <a:stretch/>
        </p:blipFill>
        <p:spPr>
          <a:xfrm>
            <a:off x="5800852" y="5756318"/>
            <a:ext cx="459379" cy="1005927"/>
          </a:xfrm>
          <a:prstGeom prst="rect">
            <a:avLst/>
          </a:prstGeom>
        </p:spPr>
      </p:pic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C7AA6D0A-089E-4747-B1A6-CA226C4622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"/>
          <a:stretch/>
        </p:blipFill>
        <p:spPr>
          <a:xfrm>
            <a:off x="651935" y="693683"/>
            <a:ext cx="6298125" cy="6221051"/>
          </a:xfrm>
          <a:prstGeom prst="rect">
            <a:avLst/>
          </a:prstGeom>
        </p:spPr>
      </p:pic>
      <p:sp>
        <p:nvSpPr>
          <p:cNvPr id="6" name="Textfeld 18">
            <a:extLst>
              <a:ext uri="{FF2B5EF4-FFF2-40B4-BE49-F238E27FC236}">
                <a16:creationId xmlns:a16="http://schemas.microsoft.com/office/drawing/2014/main" id="{51245C08-72B5-47B9-93EA-DBDE83BF5E3C}"/>
              </a:ext>
            </a:extLst>
          </p:cNvPr>
          <p:cNvSpPr txBox="1"/>
          <p:nvPr/>
        </p:nvSpPr>
        <p:spPr>
          <a:xfrm>
            <a:off x="1288248" y="1890"/>
            <a:ext cx="5061194" cy="630942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3500" dirty="0" err="1"/>
              <a:t>No</a:t>
            </a:r>
            <a:r>
              <a:rPr lang="de-DE" sz="3500" dirty="0"/>
              <a:t> </a:t>
            </a:r>
            <a:r>
              <a:rPr lang="de-DE" sz="3500" dirty="0" err="1"/>
              <a:t>axon</a:t>
            </a:r>
            <a:r>
              <a:rPr lang="de-DE" sz="3500" dirty="0"/>
              <a:t> – </a:t>
            </a:r>
            <a:r>
              <a:rPr lang="de-DE" sz="3500" dirty="0" err="1"/>
              <a:t>fluctuating</a:t>
            </a:r>
            <a:r>
              <a:rPr lang="de-DE" sz="3500" dirty="0"/>
              <a:t> </a:t>
            </a:r>
            <a:r>
              <a:rPr lang="de-DE" sz="3500" dirty="0" err="1"/>
              <a:t>state</a:t>
            </a:r>
            <a:endParaRPr lang="en-DE" sz="3500" dirty="0"/>
          </a:p>
        </p:txBody>
      </p:sp>
      <p:sp>
        <p:nvSpPr>
          <p:cNvPr id="7" name="Textfeld 19">
            <a:extLst>
              <a:ext uri="{FF2B5EF4-FFF2-40B4-BE49-F238E27FC236}">
                <a16:creationId xmlns:a16="http://schemas.microsoft.com/office/drawing/2014/main" id="{369C5A31-6120-4BCE-B6EE-C09DF7DDFF4C}"/>
              </a:ext>
            </a:extLst>
          </p:cNvPr>
          <p:cNvSpPr txBox="1"/>
          <p:nvPr/>
        </p:nvSpPr>
        <p:spPr>
          <a:xfrm>
            <a:off x="9583581" y="1890"/>
            <a:ext cx="2039149" cy="630942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3500" dirty="0" err="1"/>
              <a:t>With</a:t>
            </a:r>
            <a:r>
              <a:rPr lang="en-US" sz="3500" dirty="0"/>
              <a:t> axon</a:t>
            </a:r>
            <a:endParaRPr lang="de-DE" sz="3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8BFD27-63E7-4871-BDF5-560793D2130F}"/>
              </a:ext>
            </a:extLst>
          </p:cNvPr>
          <p:cNvSpPr txBox="1"/>
          <p:nvPr/>
        </p:nvSpPr>
        <p:spPr>
          <a:xfrm>
            <a:off x="6413707" y="7074433"/>
            <a:ext cx="2075633" cy="790345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+mj-lt"/>
              </a:rPr>
              <a:t>More dense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+mj-lt"/>
              </a:rPr>
              <a:t>microtubules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7E29FD-1648-4C81-BA2E-2BF5B6A409E6}"/>
              </a:ext>
            </a:extLst>
          </p:cNvPr>
          <p:cNvSpPr txBox="1"/>
          <p:nvPr/>
        </p:nvSpPr>
        <p:spPr>
          <a:xfrm>
            <a:off x="6413707" y="5935900"/>
            <a:ext cx="2075633" cy="790345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+mj-lt"/>
              </a:rPr>
              <a:t>Less dense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+mj-lt"/>
              </a:rPr>
              <a:t>microtubules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357F3E62-11CD-4506-933E-725E954558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96"/>
          <a:stretch/>
        </p:blipFill>
        <p:spPr>
          <a:xfrm rot="218087">
            <a:off x="8976267" y="1623304"/>
            <a:ext cx="3000118" cy="324131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179248-7B9D-4660-A6DA-698530216D25}"/>
              </a:ext>
            </a:extLst>
          </p:cNvPr>
          <p:cNvCxnSpPr>
            <a:cxnSpLocks/>
          </p:cNvCxnSpPr>
          <p:nvPr/>
        </p:nvCxnSpPr>
        <p:spPr>
          <a:xfrm>
            <a:off x="6298125" y="3697111"/>
            <a:ext cx="3344725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676EABF6-1B2B-4226-80DC-3539291367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00" t="35771" r="16298" b="52274"/>
          <a:stretch/>
        </p:blipFill>
        <p:spPr>
          <a:xfrm rot="17541771">
            <a:off x="5504158" y="6893774"/>
            <a:ext cx="1336807" cy="65251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2E1E9CB-7108-48EC-B053-7748518839AF}"/>
              </a:ext>
            </a:extLst>
          </p:cNvPr>
          <p:cNvSpPr txBox="1"/>
          <p:nvPr/>
        </p:nvSpPr>
        <p:spPr>
          <a:xfrm>
            <a:off x="2697545" y="7071318"/>
            <a:ext cx="3065585" cy="1015663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dirty="0"/>
              <a:t>Microtubule</a:t>
            </a:r>
          </a:p>
          <a:p>
            <a:r>
              <a:rPr lang="en-US" sz="3000" dirty="0"/>
              <a:t>density cycles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0A0CF6-67F3-44F8-A223-9B7417D26C39}"/>
              </a:ext>
            </a:extLst>
          </p:cNvPr>
          <p:cNvGrpSpPr/>
          <p:nvPr/>
        </p:nvGrpSpPr>
        <p:grpSpPr>
          <a:xfrm>
            <a:off x="786614" y="6687059"/>
            <a:ext cx="1458560" cy="738348"/>
            <a:chOff x="7128221" y="5108685"/>
            <a:chExt cx="1764036" cy="925095"/>
          </a:xfrm>
        </p:grpSpPr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3DEEC511-18D1-4E0C-880E-06F963A5C56F}"/>
                </a:ext>
              </a:extLst>
            </p:cNvPr>
            <p:cNvSpPr/>
            <p:nvPr/>
          </p:nvSpPr>
          <p:spPr>
            <a:xfrm>
              <a:off x="7128221" y="5119380"/>
              <a:ext cx="914400" cy="914400"/>
            </a:xfrm>
            <a:prstGeom prst="blockArc">
              <a:avLst>
                <a:gd name="adj1" fmla="val 10800000"/>
                <a:gd name="adj2" fmla="val 21586041"/>
                <a:gd name="adj3" fmla="val 7256"/>
              </a:avLst>
            </a:prstGeom>
            <a:solidFill>
              <a:srgbClr val="26BA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E9A94803-B274-424C-88D5-F11F5A5E72CA}"/>
                </a:ext>
              </a:extLst>
            </p:cNvPr>
            <p:cNvSpPr/>
            <p:nvPr/>
          </p:nvSpPr>
          <p:spPr>
            <a:xfrm flipV="1">
              <a:off x="7977859" y="5108685"/>
              <a:ext cx="914398" cy="914401"/>
            </a:xfrm>
            <a:prstGeom prst="blockArc">
              <a:avLst>
                <a:gd name="adj1" fmla="val 10800000"/>
                <a:gd name="adj2" fmla="val 21586041"/>
                <a:gd name="adj3" fmla="val 725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904BF6-5D6A-4DD3-94D0-839FA2F05B95}"/>
              </a:ext>
            </a:extLst>
          </p:cNvPr>
          <p:cNvCxnSpPr>
            <a:cxnSpLocks/>
          </p:cNvCxnSpPr>
          <p:nvPr/>
        </p:nvCxnSpPr>
        <p:spPr>
          <a:xfrm>
            <a:off x="810422" y="6581127"/>
            <a:ext cx="0" cy="9581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C274EF0-4AF8-4701-ADB0-74BE995345B9}"/>
              </a:ext>
            </a:extLst>
          </p:cNvPr>
          <p:cNvCxnSpPr>
            <a:cxnSpLocks/>
          </p:cNvCxnSpPr>
          <p:nvPr/>
        </p:nvCxnSpPr>
        <p:spPr>
          <a:xfrm>
            <a:off x="786610" y="7519700"/>
            <a:ext cx="1537492" cy="0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034959B-0600-4C42-BD74-AFC57505B589}"/>
              </a:ext>
            </a:extLst>
          </p:cNvPr>
          <p:cNvSpPr txBox="1"/>
          <p:nvPr/>
        </p:nvSpPr>
        <p:spPr>
          <a:xfrm>
            <a:off x="935064" y="7617375"/>
            <a:ext cx="992798" cy="553998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39391D-0F48-4946-F727-20CB4A079057}"/>
              </a:ext>
            </a:extLst>
          </p:cNvPr>
          <p:cNvSpPr txBox="1"/>
          <p:nvPr/>
        </p:nvSpPr>
        <p:spPr>
          <a:xfrm>
            <a:off x="10415297" y="6068976"/>
            <a:ext cx="1118383" cy="665695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00" dirty="0"/>
              <a:t>No </a:t>
            </a:r>
          </a:p>
          <a:p>
            <a:pPr>
              <a:lnSpc>
                <a:spcPct val="80000"/>
              </a:lnSpc>
            </a:pPr>
            <a:r>
              <a:rPr lang="en-US" sz="2300" dirty="0"/>
              <a:t>caKIF5C</a:t>
            </a:r>
          </a:p>
        </p:txBody>
      </p:sp>
      <p:pic>
        <p:nvPicPr>
          <p:cNvPr id="19" name="Picture 18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8F53C4BF-0607-FC12-2057-F6AC41F134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6" t="87040" r="36607" b="2072"/>
          <a:stretch/>
        </p:blipFill>
        <p:spPr>
          <a:xfrm>
            <a:off x="9284738" y="5806036"/>
            <a:ext cx="1298053" cy="10906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9AE13D-D82A-2BA5-D448-974A7F397E14}"/>
              </a:ext>
            </a:extLst>
          </p:cNvPr>
          <p:cNvSpPr txBox="1"/>
          <p:nvPr/>
        </p:nvSpPr>
        <p:spPr>
          <a:xfrm>
            <a:off x="10415297" y="7431330"/>
            <a:ext cx="1118383" cy="382541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00" dirty="0"/>
              <a:t>caKIF5C</a:t>
            </a:r>
          </a:p>
        </p:txBody>
      </p:sp>
      <p:pic>
        <p:nvPicPr>
          <p:cNvPr id="21" name="Picture 20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DFB7A258-F99F-D3D2-F45C-2084DBD6FC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9" t="87040" r="75748" b="2650"/>
          <a:stretch/>
        </p:blipFill>
        <p:spPr>
          <a:xfrm>
            <a:off x="9284738" y="6957972"/>
            <a:ext cx="1276449" cy="10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2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Schelski</dc:creator>
  <cp:lastModifiedBy>Max Schelski</cp:lastModifiedBy>
  <cp:revision>81</cp:revision>
  <dcterms:created xsi:type="dcterms:W3CDTF">2021-08-04T17:26:45Z</dcterms:created>
  <dcterms:modified xsi:type="dcterms:W3CDTF">2022-07-18T04:47:57Z</dcterms:modified>
</cp:coreProperties>
</file>