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31F"/>
    <a:srgbClr val="020303"/>
    <a:srgbClr val="26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1848" y="1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F7A8-5A95-41B1-8082-E6CBA814D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5488B-4974-482F-ABA5-E92A2DF3B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BD02-376D-44B3-A19F-F5D0E4B9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FBA2-AD09-4173-987E-0D0CE74D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A457-2E7C-45D1-9901-8344082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85AD-DA7F-4C8D-97C4-CD8C5FC2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4E34-EB5B-4853-B141-4C6C196D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39C0-9EB3-4359-8107-A7BD498A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8477-569E-4CA9-8FE9-F4AF70C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BFD6-F0EE-4BE4-9F21-8C65554F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07E6D-42F7-4AA1-BFB8-3E67551A7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AC12-3AD2-4BE2-832F-EFEEA1B03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4B52-B2CD-4DF9-A0F2-FAB67192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0B78-777C-4C51-BADE-1C2DA46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B985-31F9-4F16-AEAE-FCCBD6BF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B58-E900-48B1-9772-4A6AFC6F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C5D9-D247-430A-977E-778FC5D7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5127-EBE2-4ACC-9DEF-84068A4D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2C38-16A6-4D85-8202-59CCC9EA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5453-EDC3-4912-9B83-DD6508A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85A-74F2-4FC0-9AA5-E76FB065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0195-4A93-402C-886C-7A42CEE6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19E0-1926-4E61-A77C-37AB32C3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038A-EBFB-40CF-8F0E-20F34553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50C4-6A54-4CE8-9A87-70C75D5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716E-5B6B-49D3-A182-B2805F79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5675-E2CF-4ED1-8315-C4593E4C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D53C3-70F8-4634-8E98-2A2358B3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96EC-082D-4C4B-8B86-8859BD0F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4CC7B-D3C3-40E8-B42B-8A838D4B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BC7D-FBE9-46A4-A4E2-F4F2D8D8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CFA1-45B3-4E4B-8005-6F3F7872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1947-351E-494E-B3A0-866A8001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B81FF-5E15-45D4-AE5D-A23C49B7A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B244B-14DF-4053-BF2E-0A51C6711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C2447-D331-47C6-BA71-BFEFE16AD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9B3EA-7A74-4190-9AA9-420C8A8C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36088E-D516-4A71-9DFB-A2DE5667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028B2-8343-4E7E-AFBD-A6FAE65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2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0C42-C0B9-4518-9443-F2AC3EF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B39E8-E864-4967-BAF2-6E878711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85D94-20C5-4BC6-ACFF-47C96FF6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BB66D-8AEA-477F-8A35-BD5F6031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51F89-F394-4B14-B869-1A17C93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3881B-8388-4CB3-9419-1D35B835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523DE-E409-4861-BA8E-6620CF3B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BAED-7B21-4A64-8F75-D678170A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CF47-D53A-4F70-87AE-DD1D6BA5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0EA61-3514-454C-919B-EED49C216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48FD-96DF-4991-8BD0-42F71F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5C8FE-CA1A-4015-9516-5B8F952C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58E7-4AF2-4BCE-97F9-3C7E067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4406-A1E2-4411-88B1-E90490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50FAF-0A30-45BA-94FB-10649B93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B2428-7A65-4A1E-950A-6483B7E0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BCEF3-4C14-42BA-9D16-1FA78739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A588-25F5-4496-861D-E0183C4B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E6E9-9B84-4F4B-8301-DE171F4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3FB90-466D-4112-9F2D-C6B7663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A8B36-8378-4E8E-AC95-79091C32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C6D2-2A6E-4C21-A1E3-E4B7467E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E886-A2BB-4615-8AE6-E7109CA84E05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8708-3CE0-4271-A408-36CE8D401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0CDB-B6EC-4D50-9959-9064C3B93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0278-BD6A-4C7E-BC96-32D01FCC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88E9A412-B61B-99FD-1F29-0AF63B37C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"/>
          <a:stretch/>
        </p:blipFill>
        <p:spPr>
          <a:xfrm>
            <a:off x="350062" y="-21166"/>
            <a:ext cx="85771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0540C2-7624-4066-BD6B-AE14DE86CC8B}"/>
              </a:ext>
            </a:extLst>
          </p:cNvPr>
          <p:cNvSpPr txBox="1"/>
          <p:nvPr/>
        </p:nvSpPr>
        <p:spPr>
          <a:xfrm>
            <a:off x="887772" y="-537064"/>
            <a:ext cx="1528849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No axon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5DBFB-0BC3-4F1D-9216-EB86DD9B7BE0}"/>
              </a:ext>
            </a:extLst>
          </p:cNvPr>
          <p:cNvSpPr txBox="1"/>
          <p:nvPr/>
        </p:nvSpPr>
        <p:spPr>
          <a:xfrm>
            <a:off x="5625239" y="-537064"/>
            <a:ext cx="2614871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Multiple axons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BF67D-B4FE-41B7-848B-7440B84516CD}"/>
              </a:ext>
            </a:extLst>
          </p:cNvPr>
          <p:cNvSpPr txBox="1"/>
          <p:nvPr/>
        </p:nvSpPr>
        <p:spPr>
          <a:xfrm>
            <a:off x="2770825" y="77217"/>
            <a:ext cx="1595263" cy="86177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pa-</a:t>
            </a:r>
            <a:r>
              <a:rPr lang="en-US" sz="2500" dirty="0" err="1"/>
              <a:t>Blebb</a:t>
            </a:r>
            <a:endParaRPr lang="en-US" sz="2500" dirty="0"/>
          </a:p>
          <a:p>
            <a:r>
              <a:rPr lang="en-US" sz="2500" dirty="0"/>
              <a:t>or </a:t>
            </a:r>
            <a:r>
              <a:rPr lang="en-US" sz="2500" dirty="0" err="1"/>
              <a:t>taxol</a:t>
            </a:r>
            <a:endParaRPr lang="en-US" sz="25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4AF67B-A2C8-8F54-0545-CEFD42C35705}"/>
              </a:ext>
            </a:extLst>
          </p:cNvPr>
          <p:cNvGrpSpPr/>
          <p:nvPr/>
        </p:nvGrpSpPr>
        <p:grpSpPr>
          <a:xfrm>
            <a:off x="5044485" y="5041727"/>
            <a:ext cx="1537492" cy="958165"/>
            <a:chOff x="786610" y="6581127"/>
            <a:chExt cx="1537492" cy="9581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8BF140-EEA0-7B90-2557-932CF882836A}"/>
                </a:ext>
              </a:extLst>
            </p:cNvPr>
            <p:cNvGrpSpPr/>
            <p:nvPr/>
          </p:nvGrpSpPr>
          <p:grpSpPr>
            <a:xfrm>
              <a:off x="786614" y="6687059"/>
              <a:ext cx="1458560" cy="738348"/>
              <a:chOff x="7128221" y="5108685"/>
              <a:chExt cx="1764036" cy="925095"/>
            </a:xfrm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F4452358-E4A4-20E4-F8FA-5249BA5305D0}"/>
                  </a:ext>
                </a:extLst>
              </p:cNvPr>
              <p:cNvSpPr/>
              <p:nvPr/>
            </p:nvSpPr>
            <p:spPr>
              <a:xfrm>
                <a:off x="7128221" y="5119380"/>
                <a:ext cx="914400" cy="914400"/>
              </a:xfrm>
              <a:prstGeom prst="blockArc">
                <a:avLst>
                  <a:gd name="adj1" fmla="val 10800000"/>
                  <a:gd name="adj2" fmla="val 21586041"/>
                  <a:gd name="adj3" fmla="val 7256"/>
                </a:avLst>
              </a:prstGeom>
              <a:solidFill>
                <a:srgbClr val="26BA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Block Arc 18">
                <a:extLst>
                  <a:ext uri="{FF2B5EF4-FFF2-40B4-BE49-F238E27FC236}">
                    <a16:creationId xmlns:a16="http://schemas.microsoft.com/office/drawing/2014/main" id="{AF2CB0FD-851A-1BD9-81A6-910A39CB98C1}"/>
                  </a:ext>
                </a:extLst>
              </p:cNvPr>
              <p:cNvSpPr/>
              <p:nvPr/>
            </p:nvSpPr>
            <p:spPr>
              <a:xfrm flipV="1">
                <a:off x="7977859" y="5108685"/>
                <a:ext cx="914398" cy="914401"/>
              </a:xfrm>
              <a:prstGeom prst="blockArc">
                <a:avLst>
                  <a:gd name="adj1" fmla="val 10800000"/>
                  <a:gd name="adj2" fmla="val 21586041"/>
                  <a:gd name="adj3" fmla="val 72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E4D75A-051D-04DA-F5F3-7FECFA0D9286}"/>
                </a:ext>
              </a:extLst>
            </p:cNvPr>
            <p:cNvCxnSpPr>
              <a:cxnSpLocks/>
            </p:cNvCxnSpPr>
            <p:nvPr/>
          </p:nvCxnSpPr>
          <p:spPr>
            <a:xfrm>
              <a:off x="810422" y="6581127"/>
              <a:ext cx="0" cy="9581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FAFAFB-3279-5F40-35A6-63A6B8DB3572}"/>
                </a:ext>
              </a:extLst>
            </p:cNvPr>
            <p:cNvCxnSpPr>
              <a:cxnSpLocks/>
            </p:cNvCxnSpPr>
            <p:nvPr/>
          </p:nvCxnSpPr>
          <p:spPr>
            <a:xfrm>
              <a:off x="786610" y="7519700"/>
              <a:ext cx="1537492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99AE9D-7107-2162-605F-D113F078E988}"/>
              </a:ext>
            </a:extLst>
          </p:cNvPr>
          <p:cNvSpPr txBox="1"/>
          <p:nvPr/>
        </p:nvSpPr>
        <p:spPr>
          <a:xfrm>
            <a:off x="5021784" y="6019290"/>
            <a:ext cx="2200820" cy="86177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/>
              <a:t>Microtubule</a:t>
            </a:r>
          </a:p>
          <a:p>
            <a:r>
              <a:rPr lang="en-US" sz="2500" dirty="0"/>
              <a:t>density cycles</a:t>
            </a:r>
          </a:p>
        </p:txBody>
      </p:sp>
    </p:spTree>
    <p:extLst>
      <p:ext uri="{BB962C8B-B14F-4D97-AF65-F5344CB8AC3E}">
        <p14:creationId xmlns:p14="http://schemas.microsoft.com/office/powerpoint/2010/main" val="428785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54</cp:revision>
  <dcterms:created xsi:type="dcterms:W3CDTF">2021-08-11T11:17:38Z</dcterms:created>
  <dcterms:modified xsi:type="dcterms:W3CDTF">2022-07-18T14:15:05Z</dcterms:modified>
</cp:coreProperties>
</file>