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4188" y="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20B4-9B5C-40B2-AC40-57822AB9F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AF082-29C2-42DF-89D6-EAF76156C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FBC2-11A4-411A-8D76-27295C40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D2AB-5AEB-4D3B-8814-B2A68D0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44346-70A5-40ED-9DE4-157B8D3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2141-866E-426D-871F-46B788F3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48FC-2681-40CD-9822-D3D57779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6A9B-9B07-455B-8DDF-DA06DE8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F828-4413-4073-98F5-0ED4800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FCAD-7235-4FEA-961E-9B6CA8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9C08C-2C3C-4B56-8334-4797146F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2E7C3-7759-433A-819B-58465FF90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A516-2F3E-4A83-B02C-0EF4F21A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C239-9898-43F7-B739-ED093EC4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C71F-3A09-40DE-8676-E538D0EB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A672-012D-40FE-8BCE-4B97B69F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C64E-8BD4-40CF-BE3E-A79C926C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FD63-4F3C-4201-B4D4-8AC8809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1462-D36F-45E0-B109-2A83EA80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2F43-B2DD-4816-A7E2-27885B7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88A1-04B0-49F5-BD2C-21644FB6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3A17-025B-45F3-B6AA-BC17640B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7A08-7AF3-442B-88AC-67A7BAC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1093-FB37-4E32-800D-F2AA8E6A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9BF8-BFFC-4158-A672-2E0FBBE6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4C8B-044F-4B9C-9796-00CEC3EE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DCD4-54CA-40D1-84C2-63AB593A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DB6F8-F31A-41AE-BABB-12D0A00F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A67F-1CC8-4FF6-ACB7-693FF55A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E063-349A-45D1-9A43-EA0C8408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F6A-53B2-4859-A6ED-71D60541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238C-FAF3-4849-AFF8-A2BEBB97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23F3E-6771-4AF4-9E7C-5FC88D9C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7F9C8-2412-49CC-9FB9-FC2B2A2D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6B16F-FAB1-4146-A953-24F1029D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0C561-8D3D-451E-A4BE-9162EC10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80094-BE0C-4D13-B2DC-54424606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8198D-EF4B-4C5B-AB69-A951147D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EC820-7F56-4CBD-A706-668ABF64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430A-410D-49E4-A84A-0A9A7FB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32D82-ABDF-4AAA-97BE-5DC9F951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56F6B-93A1-4AF9-80EE-112BFA10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02DB3-D56A-49F6-A6AC-D52604D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0C774-041A-40E0-B1A1-BBA9FB32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5BF28-45AD-423F-8A74-3789133D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48A65-418A-4031-860E-4798C9CA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4F25-843B-4D73-8EE6-35E19BC7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CA17-8037-4EF1-83B4-0B3F0ADE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6BF14-DB9B-4956-A63C-402B2548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769ED-54EE-468C-8E1A-D9BBF36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3E91-C387-4D45-9C3A-DFF4E801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3995-FCAA-43D3-BE96-4DC72A47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0192-9B2D-42EF-AFBD-A1451D83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BEEEB-B9FC-4836-9FFF-F4DFB93E4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4D85-1995-468A-836E-7BFD76AD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32CD1-0C00-41D5-A47F-DBC652BB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30465-43B7-40AE-9770-D9FA834E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236C-9D9F-49E7-9BF5-2D1F9564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505F3-E166-4C2C-B0B9-099867D4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2D4EC-A63D-4835-B4A4-B0DBDE358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5A98-52D1-4DD8-BBF5-6F0DB9A2A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62BD-3564-453F-BCA2-A2177989CBD8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46BE-97B9-48C4-B2E8-AAA302F6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FDA5-647E-481E-9744-4867DE9F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F11E8-3238-4439-BB29-208F1234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DA05-5A45-47F0-A727-821FE43A8907}"/>
              </a:ext>
            </a:extLst>
          </p:cNvPr>
          <p:cNvSpPr txBox="1"/>
          <p:nvPr/>
        </p:nvSpPr>
        <p:spPr>
          <a:xfrm>
            <a:off x="6313643" y="5141672"/>
            <a:ext cx="1098378" cy="47705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500" dirty="0"/>
              <a:t>Dynein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EEAE5-7BA2-4F2D-8CAA-35441EF98FA9}"/>
              </a:ext>
            </a:extLst>
          </p:cNvPr>
          <p:cNvSpPr/>
          <p:nvPr/>
        </p:nvSpPr>
        <p:spPr>
          <a:xfrm rot="2036666">
            <a:off x="5340243" y="4649594"/>
            <a:ext cx="894061" cy="89406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CA1304-36AE-4F9C-84AE-9F7036354BF5}"/>
              </a:ext>
            </a:extLst>
          </p:cNvPr>
          <p:cNvCxnSpPr>
            <a:cxnSpLocks/>
          </p:cNvCxnSpPr>
          <p:nvPr/>
        </p:nvCxnSpPr>
        <p:spPr>
          <a:xfrm rot="2036666" flipH="1">
            <a:off x="5042722" y="4957569"/>
            <a:ext cx="366484" cy="1001127"/>
          </a:xfrm>
          <a:prstGeom prst="line">
            <a:avLst/>
          </a:prstGeom>
          <a:solidFill>
            <a:schemeClr val="bg1">
              <a:lumMod val="75000"/>
            </a:schemeClr>
          </a:solidFill>
          <a:ln w="1206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11BF19B-98A1-4603-8A5D-76225F661480}"/>
              </a:ext>
            </a:extLst>
          </p:cNvPr>
          <p:cNvSpPr/>
          <p:nvPr/>
        </p:nvSpPr>
        <p:spPr>
          <a:xfrm rot="2036666">
            <a:off x="4567026" y="5625191"/>
            <a:ext cx="354401" cy="3544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93B6FE-A0A3-470A-9A64-CB9FA5A3D7E7}"/>
              </a:ext>
            </a:extLst>
          </p:cNvPr>
          <p:cNvCxnSpPr>
            <a:cxnSpLocks/>
          </p:cNvCxnSpPr>
          <p:nvPr/>
        </p:nvCxnSpPr>
        <p:spPr>
          <a:xfrm rot="1190886">
            <a:off x="5635912" y="4578276"/>
            <a:ext cx="279227" cy="536973"/>
          </a:xfrm>
          <a:prstGeom prst="line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909610-6230-4F0B-8EBD-E4182DC6EAC7}"/>
              </a:ext>
            </a:extLst>
          </p:cNvPr>
          <p:cNvSpPr/>
          <p:nvPr/>
        </p:nvSpPr>
        <p:spPr>
          <a:xfrm rot="21501036">
            <a:off x="5107942" y="4158479"/>
            <a:ext cx="712211" cy="65291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697DB-2074-464E-BB23-8F33D3C4B95A}"/>
              </a:ext>
            </a:extLst>
          </p:cNvPr>
          <p:cNvSpPr txBox="1"/>
          <p:nvPr/>
        </p:nvSpPr>
        <p:spPr>
          <a:xfrm>
            <a:off x="2923101" y="2355221"/>
            <a:ext cx="2116512" cy="124649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Small</a:t>
            </a:r>
          </a:p>
          <a:p>
            <a:pPr algn="ctr"/>
            <a:r>
              <a:rPr lang="en-US" sz="2500" dirty="0"/>
              <a:t>molecule</a:t>
            </a:r>
          </a:p>
          <a:p>
            <a:pPr algn="ctr"/>
            <a:r>
              <a:rPr lang="en-US" sz="2500" dirty="0"/>
              <a:t>Ciliobrevin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7AA36-777D-47FC-A724-25407BEDE12A}"/>
              </a:ext>
            </a:extLst>
          </p:cNvPr>
          <p:cNvSpPr txBox="1"/>
          <p:nvPr/>
        </p:nvSpPr>
        <p:spPr>
          <a:xfrm>
            <a:off x="3267059" y="1161707"/>
            <a:ext cx="1428596" cy="86177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Acute </a:t>
            </a:r>
          </a:p>
          <a:p>
            <a:pPr algn="ctr"/>
            <a:r>
              <a:rPr lang="en-US" sz="2500" dirty="0"/>
              <a:t>inhibition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0615A-1203-4FE9-AFFF-AABC76E25097}"/>
              </a:ext>
            </a:extLst>
          </p:cNvPr>
          <p:cNvSpPr txBox="1"/>
          <p:nvPr/>
        </p:nvSpPr>
        <p:spPr>
          <a:xfrm>
            <a:off x="6435655" y="1161707"/>
            <a:ext cx="1428596" cy="861774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Chronic </a:t>
            </a:r>
          </a:p>
          <a:p>
            <a:pPr algn="ctr"/>
            <a:r>
              <a:rPr lang="en-US" sz="2500" dirty="0"/>
              <a:t>inhibition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987046-EF66-46F9-AB62-70E306495386}"/>
              </a:ext>
            </a:extLst>
          </p:cNvPr>
          <p:cNvSpPr txBox="1"/>
          <p:nvPr/>
        </p:nvSpPr>
        <p:spPr>
          <a:xfrm>
            <a:off x="6096000" y="2355221"/>
            <a:ext cx="2107906" cy="1246495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Dominant</a:t>
            </a:r>
          </a:p>
          <a:p>
            <a:pPr algn="ctr"/>
            <a:r>
              <a:rPr lang="en-US" sz="2500" dirty="0"/>
              <a:t>negative</a:t>
            </a:r>
          </a:p>
          <a:p>
            <a:pPr algn="ctr"/>
            <a:r>
              <a:rPr lang="en-US" sz="2500" dirty="0"/>
              <a:t>IC2N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159832-B65A-405A-93D2-15E2C8BA5B5B}"/>
              </a:ext>
            </a:extLst>
          </p:cNvPr>
          <p:cNvCxnSpPr>
            <a:cxnSpLocks/>
          </p:cNvCxnSpPr>
          <p:nvPr/>
        </p:nvCxnSpPr>
        <p:spPr>
          <a:xfrm>
            <a:off x="2627800" y="2183405"/>
            <a:ext cx="267904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5F71F5-4302-44E4-83A5-A0D90B839D27}"/>
              </a:ext>
            </a:extLst>
          </p:cNvPr>
          <p:cNvGrpSpPr/>
          <p:nvPr/>
        </p:nvGrpSpPr>
        <p:grpSpPr>
          <a:xfrm rot="2299400" flipH="1">
            <a:off x="5842551" y="3639125"/>
            <a:ext cx="603539" cy="546114"/>
            <a:chOff x="6704804" y="2521075"/>
            <a:chExt cx="419561" cy="37964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20DEA1-6D2E-460F-AC9E-F11EBC657906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85" y="2521075"/>
              <a:ext cx="0" cy="37964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869313-1DCB-4BCB-9180-5AEC5B72E8EE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04" y="2896632"/>
              <a:ext cx="41956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81620F-52A5-471E-9D5B-BD7A797479EE}"/>
              </a:ext>
            </a:extLst>
          </p:cNvPr>
          <p:cNvCxnSpPr>
            <a:cxnSpLocks/>
          </p:cNvCxnSpPr>
          <p:nvPr/>
        </p:nvCxnSpPr>
        <p:spPr>
          <a:xfrm>
            <a:off x="5810430" y="2188485"/>
            <a:ext cx="2679046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BFBA1F-755F-4B11-A09A-DCCBD0B657D0}"/>
              </a:ext>
            </a:extLst>
          </p:cNvPr>
          <p:cNvGrpSpPr/>
          <p:nvPr/>
        </p:nvGrpSpPr>
        <p:grpSpPr>
          <a:xfrm rot="19300600">
            <a:off x="4539539" y="3643147"/>
            <a:ext cx="603539" cy="546114"/>
            <a:chOff x="6704803" y="2521075"/>
            <a:chExt cx="419561" cy="37964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2DA426-6E54-4AC1-A2EF-0AC666603B6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585" y="2521075"/>
              <a:ext cx="0" cy="37964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034665-C365-45C0-AC9F-26C716DE8E29}"/>
                </a:ext>
              </a:extLst>
            </p:cNvPr>
            <p:cNvCxnSpPr>
              <a:cxnSpLocks/>
            </p:cNvCxnSpPr>
            <p:nvPr/>
          </p:nvCxnSpPr>
          <p:spPr>
            <a:xfrm>
              <a:off x="6704803" y="2896632"/>
              <a:ext cx="419561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01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40</cp:revision>
  <dcterms:created xsi:type="dcterms:W3CDTF">2021-08-11T16:22:17Z</dcterms:created>
  <dcterms:modified xsi:type="dcterms:W3CDTF">2022-07-13T14:05:28Z</dcterms:modified>
</cp:coreProperties>
</file>