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55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58D0-3122-479C-B89E-342371BA1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BD884-9D77-4B1F-BA2F-290FAC5C7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840C-7C3D-4E14-B27A-8528DC65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B6C9-0605-4193-B02A-A97B65F5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5B6A-C7F6-4335-B84A-2A60AD36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7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FE7D-6EC5-41FC-A8A2-47B60E21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3A3D7-23F1-4291-94A9-30D435EDC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6656-F346-4D0E-AA55-01D3E3F7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358E-DDC0-4164-87D0-A7F31642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8EA0-C887-45AB-B9AF-31C9F602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46DDD-330A-4A38-BF58-8C65CE4B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F806-D31E-471A-ACE8-F08DB9112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C5A67-B4BD-4B6F-B51D-1D6F5C78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1708-CA38-41CB-AF3C-3C6B9F10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8854-5D8F-4B00-A350-1B976863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2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5AE7-354C-43BB-A8F6-96A713CF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BA23-6CD5-45F9-9C8A-D7B593469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3F46-E492-45E2-ACCA-9BDEA564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C381-9BAA-444D-9632-42F40517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BE38A-1A27-48F7-A205-AEA4ED72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6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2C75-D340-4A60-B634-6962D372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24E3-6D69-48C8-B5D3-8D9CD331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94B2B-E1C3-4697-BE9A-C5E8E754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1C76-0737-4FFD-9778-7CA6BD9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E7B78-3D44-4AFA-8E96-2ECF9C56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3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B103-35B4-411A-BC35-4F511D07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6602-4C36-4CF4-A94A-EC190DCE6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E467-F4A5-4ED9-B4EF-005557C70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27179-8EAD-45C6-92A4-ABE84647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8323-FE2C-4619-8658-0BE2B905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7FA7-AFFF-487E-82E0-FF517B0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2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C708-41EF-481A-843B-923D7C57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D50B9-F46D-41FD-BBD5-C65B3CA6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3D4D-CC95-4178-BE00-78EDF87E5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9CD7D-6FD4-4B7B-91ED-4F6989C3D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98298-DB21-44B8-B0FA-F978BCB51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76F8D-8D6F-4E41-91FB-C403D783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90138-B9CC-4753-9BF1-E17B76AC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9434F-FE86-4F78-B9CD-D5A03279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1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28D7-2521-455F-9834-0B59F8D0B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EA193-B5A4-4BB9-B5A4-5117A754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306EE-5C6D-4B4F-878B-9AA8861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BF369-9AC0-4C9D-985D-14F6C36D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8A17F-2ECF-40F7-A106-91ABAFAB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25085-A6EB-4C4B-802E-8B875FBF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B1FF-1705-4E3A-9438-1C5BFAD4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0F76-AF1F-4A78-B1F7-6092B220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1405-F49B-4577-AE82-A19F3B5B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202A-CFFA-4C1D-8102-B58F3C351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EF34-49A1-4E76-9009-2A1A7FEF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1F619-A6B4-4C85-9B3A-9A4F0F98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025B-F23C-4F4C-B09A-C752691B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2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D238-A633-4BF1-BCC9-6BA6E923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66D3A-E555-4253-A1D2-51740D22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33886-9389-4DFD-AB9E-D1273BC56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386D3-EB59-4143-8C8B-2D279DB5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B94-A6B8-4C79-AC9A-BF96BC30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5637-46F3-46D9-95D1-3289A171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B7846-2616-4F5B-B228-784D9721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4AE6B-828E-4024-852D-E4FE1BE71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A405-DC92-43CB-8EF7-09944B820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1127-C82F-45B7-A21D-1FC8154A0FE0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6F93-E972-4E54-8BA7-57567BE8C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0CD30-54AA-4F83-A5FE-05480EB4E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9B8F2-B66B-4D3D-ACEA-F3A16EB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815098-F020-429F-8EE1-7099607AF8C5}"/>
              </a:ext>
            </a:extLst>
          </p:cNvPr>
          <p:cNvCxnSpPr>
            <a:endCxn id="6" idx="0"/>
          </p:cNvCxnSpPr>
          <p:nvPr/>
        </p:nvCxnSpPr>
        <p:spPr>
          <a:xfrm>
            <a:off x="3472864" y="1111622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80ECDC-5076-4020-9E40-BE9FD9834579}"/>
              </a:ext>
            </a:extLst>
          </p:cNvPr>
          <p:cNvCxnSpPr>
            <a:cxnSpLocks/>
          </p:cNvCxnSpPr>
          <p:nvPr/>
        </p:nvCxnSpPr>
        <p:spPr>
          <a:xfrm>
            <a:off x="2990496" y="1111622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D6B1AAE-A2A0-459D-96ED-276D75BA7208}"/>
              </a:ext>
            </a:extLst>
          </p:cNvPr>
          <p:cNvSpPr/>
          <p:nvPr/>
        </p:nvSpPr>
        <p:spPr>
          <a:xfrm>
            <a:off x="2990496" y="978271"/>
            <a:ext cx="1194080" cy="35810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DC4BDC-8A1A-46AC-B000-CFF946F90D39}"/>
              </a:ext>
            </a:extLst>
          </p:cNvPr>
          <p:cNvGrpSpPr/>
          <p:nvPr/>
        </p:nvGrpSpPr>
        <p:grpSpPr>
          <a:xfrm>
            <a:off x="3125449" y="1306836"/>
            <a:ext cx="731021" cy="704857"/>
            <a:chOff x="2049776" y="960343"/>
            <a:chExt cx="731021" cy="7048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18D7F50-76F1-4CAF-AAAF-528C66DC4D78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B3B8F4-D6B2-493A-A5F7-55EC16A6D9CF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315731-0A51-488C-8A07-0AB44A6E4636}"/>
              </a:ext>
            </a:extLst>
          </p:cNvPr>
          <p:cNvGrpSpPr/>
          <p:nvPr/>
        </p:nvGrpSpPr>
        <p:grpSpPr>
          <a:xfrm>
            <a:off x="5318285" y="1321142"/>
            <a:ext cx="731021" cy="704857"/>
            <a:chOff x="2049776" y="960343"/>
            <a:chExt cx="731021" cy="7048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D29A7C-557A-41BD-B61C-FA493F5E7479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4C198-F212-4DAE-851E-E3021B442E36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1C9E01-9FE6-41C0-BFA7-12745EA83F6D}"/>
              </a:ext>
            </a:extLst>
          </p:cNvPr>
          <p:cNvGrpSpPr/>
          <p:nvPr/>
        </p:nvGrpSpPr>
        <p:grpSpPr>
          <a:xfrm>
            <a:off x="5320621" y="1894876"/>
            <a:ext cx="728640" cy="568897"/>
            <a:chOff x="2052157" y="1533742"/>
            <a:chExt cx="728640" cy="5688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23364BD-E88C-4F9F-B732-43B6A1B5E946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6B148B3-0D8B-4394-9E0B-0C4387614C17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6E593-9002-41A0-9F7C-46921EA02B68}"/>
              </a:ext>
            </a:extLst>
          </p:cNvPr>
          <p:cNvGrpSpPr/>
          <p:nvPr/>
        </p:nvGrpSpPr>
        <p:grpSpPr>
          <a:xfrm>
            <a:off x="5542586" y="1750959"/>
            <a:ext cx="281939" cy="382380"/>
            <a:chOff x="2340292" y="1461592"/>
            <a:chExt cx="286228" cy="388197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879B85E-606B-41A4-B28A-53AB6F00039B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6D128FAE-6E50-4796-B9AC-9F6185790996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34BBEF-4613-4297-B955-B85D8762FFE8}"/>
              </a:ext>
            </a:extLst>
          </p:cNvPr>
          <p:cNvGrpSpPr/>
          <p:nvPr/>
        </p:nvGrpSpPr>
        <p:grpSpPr>
          <a:xfrm>
            <a:off x="3162282" y="2255246"/>
            <a:ext cx="728640" cy="568897"/>
            <a:chOff x="2052157" y="1533742"/>
            <a:chExt cx="728640" cy="56889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7CC0E60-89EC-4D6B-B64B-AC3A52C9679C}"/>
                </a:ext>
              </a:extLst>
            </p:cNvPr>
            <p:cNvSpPr/>
            <p:nvPr/>
          </p:nvSpPr>
          <p:spPr>
            <a:xfrm rot="10800000">
              <a:off x="2052157" y="1533742"/>
              <a:ext cx="728640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E760106-5094-4D4E-97A2-3B02FD012904}"/>
                </a:ext>
              </a:extLst>
            </p:cNvPr>
            <p:cNvSpPr/>
            <p:nvPr/>
          </p:nvSpPr>
          <p:spPr>
            <a:xfrm rot="10800000">
              <a:off x="2273363" y="1533749"/>
              <a:ext cx="286227" cy="2467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447CE0-F8B6-4ACD-977A-26AAEE3C3871}"/>
              </a:ext>
            </a:extLst>
          </p:cNvPr>
          <p:cNvCxnSpPr>
            <a:cxnSpLocks/>
          </p:cNvCxnSpPr>
          <p:nvPr/>
        </p:nvCxnSpPr>
        <p:spPr>
          <a:xfrm>
            <a:off x="3526602" y="2811444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45E29B-0066-415F-B223-D7DF47390AC4}"/>
              </a:ext>
            </a:extLst>
          </p:cNvPr>
          <p:cNvSpPr txBox="1"/>
          <p:nvPr/>
        </p:nvSpPr>
        <p:spPr>
          <a:xfrm>
            <a:off x="5420211" y="638750"/>
            <a:ext cx="554639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After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00DD53-317D-43CA-AAC9-B2C2A5A17D2B}"/>
              </a:ext>
            </a:extLst>
          </p:cNvPr>
          <p:cNvSpPr txBox="1"/>
          <p:nvPr/>
        </p:nvSpPr>
        <p:spPr>
          <a:xfrm>
            <a:off x="3244849" y="638750"/>
            <a:ext cx="665823" cy="30777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Before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CDF1DF-3474-495E-AA65-6C16C45AB127}"/>
              </a:ext>
            </a:extLst>
          </p:cNvPr>
          <p:cNvGrpSpPr/>
          <p:nvPr/>
        </p:nvGrpSpPr>
        <p:grpSpPr>
          <a:xfrm>
            <a:off x="2939542" y="1933533"/>
            <a:ext cx="1295629" cy="239603"/>
            <a:chOff x="1300628" y="1208043"/>
            <a:chExt cx="2026493" cy="37477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A379D4-50BD-4FB6-84F9-2DCF163A9D5C}"/>
                </a:ext>
              </a:extLst>
            </p:cNvPr>
            <p:cNvCxnSpPr>
              <a:cxnSpLocks/>
            </p:cNvCxnSpPr>
            <p:nvPr/>
          </p:nvCxnSpPr>
          <p:spPr>
            <a:xfrm>
              <a:off x="1314182" y="1437734"/>
              <a:ext cx="2006515" cy="1450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81AB22-09C8-45B3-9733-546AAD511215}"/>
                </a:ext>
              </a:extLst>
            </p:cNvPr>
            <p:cNvCxnSpPr>
              <a:cxnSpLocks/>
            </p:cNvCxnSpPr>
            <p:nvPr/>
          </p:nvCxnSpPr>
          <p:spPr>
            <a:xfrm>
              <a:off x="1320606" y="1208043"/>
              <a:ext cx="2006515" cy="14508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BFE590-4BE1-4BAE-83F0-A73D92454B8A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28" y="1322614"/>
              <a:ext cx="2006515" cy="145085"/>
            </a:xfrm>
            <a:prstGeom prst="line">
              <a:avLst/>
            </a:prstGeom>
            <a:ln w="984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31DE7D-A561-4BB8-8DAB-BC76480783A3}"/>
              </a:ext>
            </a:extLst>
          </p:cNvPr>
          <p:cNvGrpSpPr/>
          <p:nvPr/>
        </p:nvGrpSpPr>
        <p:grpSpPr>
          <a:xfrm>
            <a:off x="3126374" y="2883569"/>
            <a:ext cx="800456" cy="734222"/>
            <a:chOff x="9718169" y="1131008"/>
            <a:chExt cx="800456" cy="73422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CBEC10F-68FE-4010-A054-1A98243811C2}"/>
                </a:ext>
              </a:extLst>
            </p:cNvPr>
            <p:cNvSpPr/>
            <p:nvPr/>
          </p:nvSpPr>
          <p:spPr>
            <a:xfrm>
              <a:off x="9718169" y="1131008"/>
              <a:ext cx="800456" cy="5652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897B336-D9CA-43DA-8314-BC692F6DDFB2}"/>
                </a:ext>
              </a:extLst>
            </p:cNvPr>
            <p:cNvSpPr/>
            <p:nvPr/>
          </p:nvSpPr>
          <p:spPr>
            <a:xfrm>
              <a:off x="9901093" y="1429856"/>
              <a:ext cx="474917" cy="4353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B5D32E-8E7D-48D4-9870-28E84862FA2B}"/>
              </a:ext>
            </a:extLst>
          </p:cNvPr>
          <p:cNvGrpSpPr/>
          <p:nvPr/>
        </p:nvGrpSpPr>
        <p:grpSpPr>
          <a:xfrm>
            <a:off x="3230986" y="3208623"/>
            <a:ext cx="647702" cy="1367173"/>
            <a:chOff x="2053647" y="2510421"/>
            <a:chExt cx="647702" cy="1367173"/>
          </a:xfrm>
          <a:solidFill>
            <a:schemeClr val="bg1">
              <a:lumMod val="75000"/>
            </a:schemeClr>
          </a:solidFill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8B4A1E6-DC90-400D-BADE-1E0E19074436}"/>
                </a:ext>
              </a:extLst>
            </p:cNvPr>
            <p:cNvGrpSpPr/>
            <p:nvPr/>
          </p:nvGrpSpPr>
          <p:grpSpPr>
            <a:xfrm rot="1289850">
              <a:off x="2053647" y="2728072"/>
              <a:ext cx="647702" cy="1149522"/>
              <a:chOff x="1228090" y="1955472"/>
              <a:chExt cx="647702" cy="1149522"/>
            </a:xfrm>
            <a:grpFill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7079262-CAD9-47B2-8A55-923AA3E933FF}"/>
                  </a:ext>
                </a:extLst>
              </p:cNvPr>
              <p:cNvSpPr/>
              <p:nvPr/>
            </p:nvSpPr>
            <p:spPr>
              <a:xfrm>
                <a:off x="1347154" y="2045339"/>
                <a:ext cx="528638" cy="5286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49E8B89-AD53-482E-B086-B9FBB19E9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47152" y="2376328"/>
                <a:ext cx="216694" cy="591944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28237B3-3D17-468B-B631-F0FA1BEF2C5A}"/>
                  </a:ext>
                </a:extLst>
              </p:cNvPr>
              <p:cNvSpPr/>
              <p:nvPr/>
            </p:nvSpPr>
            <p:spPr>
              <a:xfrm>
                <a:off x="1228090" y="2895445"/>
                <a:ext cx="209549" cy="2095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FD14651-5755-491D-AE2F-3D0E4C35D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095" y="1955472"/>
                <a:ext cx="165100" cy="317500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322D3C0-BDD6-4CD2-824B-95E8F7A3DE51}"/>
                </a:ext>
              </a:extLst>
            </p:cNvPr>
            <p:cNvSpPr/>
            <p:nvPr/>
          </p:nvSpPr>
          <p:spPr>
            <a:xfrm>
              <a:off x="2158861" y="2510421"/>
              <a:ext cx="421114" cy="3860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830D223-F7CF-4243-9134-D952DE690DDD}"/>
              </a:ext>
            </a:extLst>
          </p:cNvPr>
          <p:cNvCxnSpPr>
            <a:cxnSpLocks/>
          </p:cNvCxnSpPr>
          <p:nvPr/>
        </p:nvCxnSpPr>
        <p:spPr>
          <a:xfrm>
            <a:off x="5719566" y="2388851"/>
            <a:ext cx="0" cy="253126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567D3E-9A12-4136-9907-58F690D48C90}"/>
              </a:ext>
            </a:extLst>
          </p:cNvPr>
          <p:cNvGrpSpPr/>
          <p:nvPr/>
        </p:nvGrpSpPr>
        <p:grpSpPr>
          <a:xfrm>
            <a:off x="5319338" y="2523371"/>
            <a:ext cx="800456" cy="734222"/>
            <a:chOff x="9718169" y="1131008"/>
            <a:chExt cx="800456" cy="73422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FE9C759-1D40-4BDA-BC2E-475524F70273}"/>
                </a:ext>
              </a:extLst>
            </p:cNvPr>
            <p:cNvSpPr/>
            <p:nvPr/>
          </p:nvSpPr>
          <p:spPr>
            <a:xfrm>
              <a:off x="9718169" y="1131008"/>
              <a:ext cx="800456" cy="5652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B089A18-4D74-4B8D-8E2B-CF6266BE8D52}"/>
                </a:ext>
              </a:extLst>
            </p:cNvPr>
            <p:cNvSpPr/>
            <p:nvPr/>
          </p:nvSpPr>
          <p:spPr>
            <a:xfrm>
              <a:off x="9901093" y="1429856"/>
              <a:ext cx="474917" cy="4353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7603D64-16DD-436A-8E1A-01D225522CE5}"/>
              </a:ext>
            </a:extLst>
          </p:cNvPr>
          <p:cNvSpPr txBox="1"/>
          <p:nvPr/>
        </p:nvSpPr>
        <p:spPr>
          <a:xfrm>
            <a:off x="7293269" y="1168374"/>
            <a:ext cx="1270348" cy="1200329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Dynein</a:t>
            </a:r>
          </a:p>
          <a:p>
            <a:r>
              <a:rPr lang="en-US" sz="2400" dirty="0"/>
              <a:t>Adaptor </a:t>
            </a:r>
          </a:p>
          <a:p>
            <a:r>
              <a:rPr lang="en-US" sz="2400" dirty="0" err="1"/>
              <a:t>bicDN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A4B59A-F4CD-4F28-9EEE-3A8AE585A31C}"/>
              </a:ext>
            </a:extLst>
          </p:cNvPr>
          <p:cNvSpPr txBox="1"/>
          <p:nvPr/>
        </p:nvSpPr>
        <p:spPr>
          <a:xfrm>
            <a:off x="7293269" y="2984006"/>
            <a:ext cx="1086195" cy="1200329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Endo-</a:t>
            </a:r>
          </a:p>
          <a:p>
            <a:r>
              <a:rPr lang="en-US" sz="2400" dirty="0" err="1"/>
              <a:t>genous</a:t>
            </a:r>
            <a:endParaRPr lang="en-US" sz="2400" dirty="0"/>
          </a:p>
          <a:p>
            <a:r>
              <a:rPr lang="en-US" sz="2400" dirty="0"/>
              <a:t>dynein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1763DC2-5E2F-457F-A714-A0AD95A41298}"/>
              </a:ext>
            </a:extLst>
          </p:cNvPr>
          <p:cNvGrpSpPr/>
          <p:nvPr/>
        </p:nvGrpSpPr>
        <p:grpSpPr>
          <a:xfrm>
            <a:off x="5418076" y="2847191"/>
            <a:ext cx="647702" cy="1342852"/>
            <a:chOff x="2049631" y="2510421"/>
            <a:chExt cx="647702" cy="1342852"/>
          </a:xfrm>
          <a:solidFill>
            <a:schemeClr val="bg1">
              <a:lumMod val="75000"/>
            </a:schemeClr>
          </a:solidFill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CDCD684-EA29-4C74-9BF8-9DF5A47EF2E5}"/>
                </a:ext>
              </a:extLst>
            </p:cNvPr>
            <p:cNvGrpSpPr/>
            <p:nvPr/>
          </p:nvGrpSpPr>
          <p:grpSpPr>
            <a:xfrm rot="1289850">
              <a:off x="2049631" y="2725664"/>
              <a:ext cx="647702" cy="1127609"/>
              <a:chOff x="1219460" y="1955472"/>
              <a:chExt cx="647702" cy="1127609"/>
            </a:xfrm>
            <a:grpFill/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1F27A32-3091-4A9F-9E8C-FEF9398021AE}"/>
                  </a:ext>
                </a:extLst>
              </p:cNvPr>
              <p:cNvSpPr/>
              <p:nvPr/>
            </p:nvSpPr>
            <p:spPr>
              <a:xfrm>
                <a:off x="1338524" y="2023427"/>
                <a:ext cx="528638" cy="5286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71CE834-2302-4724-B117-369995B80A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8522" y="2354419"/>
                <a:ext cx="216694" cy="591944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D93ED30-E2AA-4697-A170-DE10BFAB5510}"/>
                  </a:ext>
                </a:extLst>
              </p:cNvPr>
              <p:cNvSpPr/>
              <p:nvPr/>
            </p:nvSpPr>
            <p:spPr>
              <a:xfrm>
                <a:off x="1219460" y="2873532"/>
                <a:ext cx="209549" cy="2095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AFA389A-A9F8-4EA0-BCEB-82B72D59C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095" y="1955472"/>
                <a:ext cx="165100" cy="317500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A670E8D2-1128-4ED3-836A-A34DC9D5FA66}"/>
                </a:ext>
              </a:extLst>
            </p:cNvPr>
            <p:cNvSpPr/>
            <p:nvPr/>
          </p:nvSpPr>
          <p:spPr>
            <a:xfrm>
              <a:off x="2158861" y="2510421"/>
              <a:ext cx="421114" cy="3860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F1EAA07-E83A-418D-8245-0E4CBDCC35FA}"/>
              </a:ext>
            </a:extLst>
          </p:cNvPr>
          <p:cNvCxnSpPr/>
          <p:nvPr/>
        </p:nvCxnSpPr>
        <p:spPr>
          <a:xfrm>
            <a:off x="5672760" y="1139403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29DE7A-2B9E-482A-B504-D57551AE39EF}"/>
              </a:ext>
            </a:extLst>
          </p:cNvPr>
          <p:cNvCxnSpPr>
            <a:cxnSpLocks/>
          </p:cNvCxnSpPr>
          <p:nvPr/>
        </p:nvCxnSpPr>
        <p:spPr>
          <a:xfrm>
            <a:off x="5100490" y="1125928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B9417B6-B6DF-47E9-A309-F9D73E680BFC}"/>
              </a:ext>
            </a:extLst>
          </p:cNvPr>
          <p:cNvSpPr/>
          <p:nvPr/>
        </p:nvSpPr>
        <p:spPr>
          <a:xfrm>
            <a:off x="5110278" y="978274"/>
            <a:ext cx="1184292" cy="3581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8160583-4AF4-4566-B1A8-A23247CD0D55}"/>
              </a:ext>
            </a:extLst>
          </p:cNvPr>
          <p:cNvGrpSpPr/>
          <p:nvPr/>
        </p:nvGrpSpPr>
        <p:grpSpPr>
          <a:xfrm>
            <a:off x="6414641" y="1499258"/>
            <a:ext cx="800456" cy="734222"/>
            <a:chOff x="9718169" y="1131008"/>
            <a:chExt cx="800456" cy="734222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A0BD3A9-683B-485B-9EB8-3EAEE3A9AB8F}"/>
                </a:ext>
              </a:extLst>
            </p:cNvPr>
            <p:cNvSpPr/>
            <p:nvPr/>
          </p:nvSpPr>
          <p:spPr>
            <a:xfrm>
              <a:off x="9718169" y="1131008"/>
              <a:ext cx="800456" cy="5652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DB24DA0-B112-4DD5-948F-D154214DB15E}"/>
                </a:ext>
              </a:extLst>
            </p:cNvPr>
            <p:cNvSpPr/>
            <p:nvPr/>
          </p:nvSpPr>
          <p:spPr>
            <a:xfrm>
              <a:off x="9901093" y="1429856"/>
              <a:ext cx="474917" cy="4353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DB10D2-FB2F-4176-998A-252AAC96CA74}"/>
              </a:ext>
            </a:extLst>
          </p:cNvPr>
          <p:cNvGrpSpPr/>
          <p:nvPr/>
        </p:nvGrpSpPr>
        <p:grpSpPr>
          <a:xfrm>
            <a:off x="6532294" y="3029352"/>
            <a:ext cx="647703" cy="1318538"/>
            <a:chOff x="2045615" y="2510421"/>
            <a:chExt cx="647703" cy="1318538"/>
          </a:xfrm>
          <a:solidFill>
            <a:schemeClr val="bg1">
              <a:lumMod val="75000"/>
            </a:schemeClr>
          </a:solidFill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EE7FEF7-880B-4CDD-87E3-1B637B125990}"/>
                </a:ext>
              </a:extLst>
            </p:cNvPr>
            <p:cNvGrpSpPr/>
            <p:nvPr/>
          </p:nvGrpSpPr>
          <p:grpSpPr>
            <a:xfrm rot="1289850">
              <a:off x="2045615" y="2723262"/>
              <a:ext cx="647703" cy="1105697"/>
              <a:chOff x="1210830" y="1955472"/>
              <a:chExt cx="647703" cy="1105697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AE731C3-702E-4FE5-B183-169F39206F87}"/>
                  </a:ext>
                </a:extLst>
              </p:cNvPr>
              <p:cNvSpPr/>
              <p:nvPr/>
            </p:nvSpPr>
            <p:spPr>
              <a:xfrm>
                <a:off x="1329895" y="2001517"/>
                <a:ext cx="528638" cy="52863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D598462-4F3E-45BB-8E35-336FBDA9FE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9892" y="2332509"/>
                <a:ext cx="216694" cy="591944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A14CE87-D502-4962-9A92-E6DC703567A3}"/>
                  </a:ext>
                </a:extLst>
              </p:cNvPr>
              <p:cNvSpPr/>
              <p:nvPr/>
            </p:nvSpPr>
            <p:spPr>
              <a:xfrm>
                <a:off x="1210830" y="2851620"/>
                <a:ext cx="209549" cy="20954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0F33D65-425C-4CFF-857B-FA5CAC223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095" y="1955472"/>
                <a:ext cx="165100" cy="317500"/>
              </a:xfrm>
              <a:prstGeom prst="line">
                <a:avLst/>
              </a:prstGeom>
              <a:grpFill/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A660BB8E-4C06-4DA5-A414-46BE5187DA61}"/>
                </a:ext>
              </a:extLst>
            </p:cNvPr>
            <p:cNvSpPr/>
            <p:nvPr/>
          </p:nvSpPr>
          <p:spPr>
            <a:xfrm>
              <a:off x="2158861" y="2510421"/>
              <a:ext cx="421114" cy="3860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61A95-016D-45A9-8D78-8F1C32B9EA05}"/>
              </a:ext>
            </a:extLst>
          </p:cNvPr>
          <p:cNvGrpSpPr/>
          <p:nvPr/>
        </p:nvGrpSpPr>
        <p:grpSpPr>
          <a:xfrm>
            <a:off x="4500813" y="3993145"/>
            <a:ext cx="281939" cy="382380"/>
            <a:chOff x="2340292" y="1461592"/>
            <a:chExt cx="286228" cy="388197"/>
          </a:xfrm>
        </p:grpSpPr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479BE3D5-557E-4F4A-B4F3-1BE91CB58F1E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21">
              <a:extLst>
                <a:ext uri="{FF2B5EF4-FFF2-40B4-BE49-F238E27FC236}">
                  <a16:creationId xmlns:a16="http://schemas.microsoft.com/office/drawing/2014/main" id="{C97ED3EA-3C4B-439B-817E-E883EEA702F4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2" name="Arrow: Down 91">
            <a:extLst>
              <a:ext uri="{FF2B5EF4-FFF2-40B4-BE49-F238E27FC236}">
                <a16:creationId xmlns:a16="http://schemas.microsoft.com/office/drawing/2014/main" id="{2373A9B8-86A2-4709-993A-83016719A743}"/>
              </a:ext>
            </a:extLst>
          </p:cNvPr>
          <p:cNvSpPr/>
          <p:nvPr/>
        </p:nvSpPr>
        <p:spPr>
          <a:xfrm rot="16200000">
            <a:off x="4442436" y="2683367"/>
            <a:ext cx="434203" cy="818988"/>
          </a:xfrm>
          <a:prstGeom prst="downArrow">
            <a:avLst>
              <a:gd name="adj1" fmla="val 31687"/>
              <a:gd name="adj2" fmla="val 520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66CED68-071A-44EA-8004-A5DA1198497D}"/>
              </a:ext>
            </a:extLst>
          </p:cNvPr>
          <p:cNvCxnSpPr>
            <a:cxnSpLocks/>
          </p:cNvCxnSpPr>
          <p:nvPr/>
        </p:nvCxnSpPr>
        <p:spPr>
          <a:xfrm flipV="1">
            <a:off x="4625480" y="3282892"/>
            <a:ext cx="0" cy="566593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F4037C3-C39B-7D7D-8840-9B39E5C33D3B}"/>
              </a:ext>
            </a:extLst>
          </p:cNvPr>
          <p:cNvCxnSpPr>
            <a:endCxn id="106" idx="0"/>
          </p:cNvCxnSpPr>
          <p:nvPr/>
        </p:nvCxnSpPr>
        <p:spPr>
          <a:xfrm>
            <a:off x="3478576" y="4814895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EA0A360-BEE3-8235-F03A-70832FA4AB59}"/>
              </a:ext>
            </a:extLst>
          </p:cNvPr>
          <p:cNvCxnSpPr>
            <a:cxnSpLocks/>
          </p:cNvCxnSpPr>
          <p:nvPr/>
        </p:nvCxnSpPr>
        <p:spPr>
          <a:xfrm>
            <a:off x="2996208" y="4814895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078A608-9FDA-F1A3-DF04-36E0A18DE1AD}"/>
              </a:ext>
            </a:extLst>
          </p:cNvPr>
          <p:cNvSpPr/>
          <p:nvPr/>
        </p:nvSpPr>
        <p:spPr>
          <a:xfrm>
            <a:off x="2996208" y="4681544"/>
            <a:ext cx="1194080" cy="134088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C21BF24-D854-5D26-8958-C368BA54414A}"/>
              </a:ext>
            </a:extLst>
          </p:cNvPr>
          <p:cNvGrpSpPr/>
          <p:nvPr/>
        </p:nvGrpSpPr>
        <p:grpSpPr>
          <a:xfrm>
            <a:off x="3131161" y="5010109"/>
            <a:ext cx="731021" cy="704857"/>
            <a:chOff x="2049776" y="960343"/>
            <a:chExt cx="731021" cy="704857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FD73778-E376-2A0B-DACA-8D5DF933EE11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CA1096B-08B5-434E-DB9D-57CAD000F23F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3A2044-3274-6C82-6AF0-3A0DED649A46}"/>
              </a:ext>
            </a:extLst>
          </p:cNvPr>
          <p:cNvGrpSpPr/>
          <p:nvPr/>
        </p:nvGrpSpPr>
        <p:grpSpPr>
          <a:xfrm>
            <a:off x="5323997" y="5024415"/>
            <a:ext cx="731021" cy="704857"/>
            <a:chOff x="2049776" y="960343"/>
            <a:chExt cx="731021" cy="704857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3D7AE5AF-EAF1-5667-801C-4F656DF7578D}"/>
                </a:ext>
              </a:extLst>
            </p:cNvPr>
            <p:cNvSpPr/>
            <p:nvPr/>
          </p:nvSpPr>
          <p:spPr>
            <a:xfrm>
              <a:off x="2049776" y="960343"/>
              <a:ext cx="731021" cy="56889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64F32B0-8495-D829-EA10-37147012B878}"/>
                </a:ext>
              </a:extLst>
            </p:cNvPr>
            <p:cNvSpPr/>
            <p:nvPr/>
          </p:nvSpPr>
          <p:spPr>
            <a:xfrm>
              <a:off x="2272173" y="1383261"/>
              <a:ext cx="286227" cy="2819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126461-4810-223F-6717-766AA16BACF5}"/>
              </a:ext>
            </a:extLst>
          </p:cNvPr>
          <p:cNvGrpSpPr/>
          <p:nvPr/>
        </p:nvGrpSpPr>
        <p:grpSpPr>
          <a:xfrm>
            <a:off x="5548298" y="5454232"/>
            <a:ext cx="281939" cy="382380"/>
            <a:chOff x="2340292" y="1461592"/>
            <a:chExt cx="286228" cy="388197"/>
          </a:xfrm>
        </p:grpSpPr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13AE2F53-E808-08AC-893A-05C09FB6D947}"/>
                </a:ext>
              </a:extLst>
            </p:cNvPr>
            <p:cNvSpPr/>
            <p:nvPr/>
          </p:nvSpPr>
          <p:spPr>
            <a:xfrm rot="10800000">
              <a:off x="2340293" y="1603042"/>
              <a:ext cx="286227" cy="24674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21">
              <a:extLst>
                <a:ext uri="{FF2B5EF4-FFF2-40B4-BE49-F238E27FC236}">
                  <a16:creationId xmlns:a16="http://schemas.microsoft.com/office/drawing/2014/main" id="{BEFC4CCB-74AE-7D6B-8CD5-85A9CF0D125E}"/>
                </a:ext>
              </a:extLst>
            </p:cNvPr>
            <p:cNvSpPr/>
            <p:nvPr/>
          </p:nvSpPr>
          <p:spPr>
            <a:xfrm>
              <a:off x="2340292" y="1461592"/>
              <a:ext cx="286228" cy="158591"/>
            </a:xfrm>
            <a:custGeom>
              <a:avLst/>
              <a:gdLst>
                <a:gd name="connsiteX0" fmla="*/ 0 w 286227"/>
                <a:gd name="connsiteY0" fmla="*/ 140970 h 281939"/>
                <a:gd name="connsiteX1" fmla="*/ 143114 w 286227"/>
                <a:gd name="connsiteY1" fmla="*/ 0 h 281939"/>
                <a:gd name="connsiteX2" fmla="*/ 286228 w 286227"/>
                <a:gd name="connsiteY2" fmla="*/ 140970 h 281939"/>
                <a:gd name="connsiteX3" fmla="*/ 143114 w 286227"/>
                <a:gd name="connsiteY3" fmla="*/ 281940 h 281939"/>
                <a:gd name="connsiteX4" fmla="*/ 0 w 286227"/>
                <a:gd name="connsiteY4" fmla="*/ 140970 h 281939"/>
                <a:gd name="connsiteX0" fmla="*/ 0 w 286228"/>
                <a:gd name="connsiteY0" fmla="*/ 140970 h 158591"/>
                <a:gd name="connsiteX1" fmla="*/ 143114 w 286228"/>
                <a:gd name="connsiteY1" fmla="*/ 0 h 158591"/>
                <a:gd name="connsiteX2" fmla="*/ 286228 w 286228"/>
                <a:gd name="connsiteY2" fmla="*/ 140970 h 158591"/>
                <a:gd name="connsiteX3" fmla="*/ 0 w 286228"/>
                <a:gd name="connsiteY3" fmla="*/ 140970 h 15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228" h="158591">
                  <a:moveTo>
                    <a:pt x="0" y="140970"/>
                  </a:moveTo>
                  <a:cubicBezTo>
                    <a:pt x="0" y="63114"/>
                    <a:pt x="64074" y="0"/>
                    <a:pt x="143114" y="0"/>
                  </a:cubicBezTo>
                  <a:cubicBezTo>
                    <a:pt x="222154" y="0"/>
                    <a:pt x="286228" y="63114"/>
                    <a:pt x="286228" y="140970"/>
                  </a:cubicBezTo>
                  <a:cubicBezTo>
                    <a:pt x="262376" y="164465"/>
                    <a:pt x="23852" y="164465"/>
                    <a:pt x="0" y="14097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9377B9B-68DE-7037-D06D-228E7BF354E5}"/>
              </a:ext>
            </a:extLst>
          </p:cNvPr>
          <p:cNvCxnSpPr/>
          <p:nvPr/>
        </p:nvCxnSpPr>
        <p:spPr>
          <a:xfrm>
            <a:off x="5678472" y="4842676"/>
            <a:ext cx="0" cy="214313"/>
          </a:xfrm>
          <a:prstGeom prst="line">
            <a:avLst/>
          </a:prstGeom>
          <a:ln w="190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5B7BAD4-E1FB-CA36-647B-53039DDC7063}"/>
              </a:ext>
            </a:extLst>
          </p:cNvPr>
          <p:cNvCxnSpPr>
            <a:cxnSpLocks/>
          </p:cNvCxnSpPr>
          <p:nvPr/>
        </p:nvCxnSpPr>
        <p:spPr>
          <a:xfrm>
            <a:off x="5106202" y="4829201"/>
            <a:ext cx="1194080" cy="0"/>
          </a:xfrm>
          <a:prstGeom prst="line">
            <a:avLst/>
          </a:prstGeom>
          <a:ln w="952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294B50D-A4A3-20AF-F4DD-D6349C8B1D66}"/>
              </a:ext>
            </a:extLst>
          </p:cNvPr>
          <p:cNvSpPr/>
          <p:nvPr/>
        </p:nvSpPr>
        <p:spPr>
          <a:xfrm>
            <a:off x="5115990" y="4698231"/>
            <a:ext cx="1184292" cy="13241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46F35CE7-E81F-0805-4E6A-8E070C9B8E77}"/>
              </a:ext>
            </a:extLst>
          </p:cNvPr>
          <p:cNvSpPr/>
          <p:nvPr/>
        </p:nvSpPr>
        <p:spPr>
          <a:xfrm rot="16200000">
            <a:off x="4442436" y="5044737"/>
            <a:ext cx="434203" cy="818988"/>
          </a:xfrm>
          <a:prstGeom prst="downArrow">
            <a:avLst>
              <a:gd name="adj1" fmla="val 31687"/>
              <a:gd name="adj2" fmla="val 5204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19DCB4C-7335-8833-D46F-9CFD8A29E3E6}"/>
              </a:ext>
            </a:extLst>
          </p:cNvPr>
          <p:cNvCxnSpPr>
            <a:cxnSpLocks/>
          </p:cNvCxnSpPr>
          <p:nvPr/>
        </p:nvCxnSpPr>
        <p:spPr>
          <a:xfrm>
            <a:off x="4625480" y="4497184"/>
            <a:ext cx="0" cy="690984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DF1752-5622-90ED-6925-3A026635DAF9}"/>
              </a:ext>
            </a:extLst>
          </p:cNvPr>
          <p:cNvSpPr txBox="1"/>
          <p:nvPr/>
        </p:nvSpPr>
        <p:spPr>
          <a:xfrm>
            <a:off x="6524091" y="5085113"/>
            <a:ext cx="141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Control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7B8BEC-C936-EFB6-134C-7FCEB72E3E5B}"/>
              </a:ext>
            </a:extLst>
          </p:cNvPr>
          <p:cNvCxnSpPr>
            <a:cxnSpLocks/>
          </p:cNvCxnSpPr>
          <p:nvPr/>
        </p:nvCxnSpPr>
        <p:spPr>
          <a:xfrm>
            <a:off x="6461937" y="4681544"/>
            <a:ext cx="0" cy="13408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6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38</cp:revision>
  <dcterms:created xsi:type="dcterms:W3CDTF">2021-11-29T10:29:32Z</dcterms:created>
  <dcterms:modified xsi:type="dcterms:W3CDTF">2022-07-18T12:54:47Z</dcterms:modified>
</cp:coreProperties>
</file>