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66" d="100"/>
          <a:sy n="66" d="100"/>
        </p:scale>
        <p:origin x="1238" y="7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58D0-3122-479C-B89E-342371BA1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BD884-9D77-4B1F-BA2F-290FAC5C7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8840C-7C3D-4E14-B27A-8528DC65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4B6C9-0605-4193-B02A-A97B65F5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D5B6A-C7F6-4335-B84A-2A60AD36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7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FFE7D-6EC5-41FC-A8A2-47B60E21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3A3D7-23F1-4291-94A9-30D435EDC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B6656-F346-4D0E-AA55-01D3E3F7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7358E-DDC0-4164-87D0-A7F31642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D8EA0-C887-45AB-B9AF-31C9F602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3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F46DDD-330A-4A38-BF58-8C65CE4BE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2F806-D31E-471A-ACE8-F08DB9112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C5A67-B4BD-4B6F-B51D-1D6F5C78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B1708-CA38-41CB-AF3C-3C6B9F10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C8854-5D8F-4B00-A350-1B976863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2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5AE7-354C-43BB-A8F6-96A713CF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0BA23-6CD5-45F9-9C8A-D7B593469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A3F46-E492-45E2-ACCA-9BDEA564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8C381-9BAA-444D-9632-42F40517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BE38A-1A27-48F7-A205-AEA4ED72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6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2C75-D340-4A60-B634-6962D372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24E3-6D69-48C8-B5D3-8D9CD3311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94B2B-E1C3-4697-BE9A-C5E8E754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21C76-0737-4FFD-9778-7CA6BD92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E7B78-3D44-4AFA-8E96-2ECF9C56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3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B103-35B4-411A-BC35-4F511D07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B6602-4C36-4CF4-A94A-EC190DCE6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8E467-F4A5-4ED9-B4EF-005557C70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27179-8EAD-45C6-92A4-ABE84647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98323-FE2C-4619-8658-0BE2B9057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17FA7-AFFF-487E-82E0-FF517B0E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2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C708-41EF-481A-843B-923D7C578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D50B9-F46D-41FD-BBD5-C65B3CA6E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83D4D-CC95-4178-BE00-78EDF87E5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9CD7D-6FD4-4B7B-91ED-4F6989C3D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898298-DB21-44B8-B0FA-F978BCB51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B76F8D-8D6F-4E41-91FB-C403D783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90138-B9CC-4753-9BF1-E17B76AC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9434F-FE86-4F78-B9CD-D5A03279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1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28D7-2521-455F-9834-0B59F8D0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DEA193-B5A4-4BB9-B5A4-5117A754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306EE-5C6D-4B4F-878B-9AA88611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BF369-9AC0-4C9D-985D-14F6C36D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8A17F-2ECF-40F7-A106-91ABAFAB2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025085-A6EB-4C4B-802E-8B875FBF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FB1FF-1705-4E3A-9438-1C5BFAD4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6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0F76-AF1F-4A78-B1F7-6092B220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A1405-F49B-4577-AE82-A19F3B5B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3202A-CFFA-4C1D-8102-B58F3C351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BEF34-49A1-4E76-9009-2A1A7FEF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1F619-A6B4-4C85-9B3A-9A4F0F98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D025B-F23C-4F4C-B09A-C752691B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2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D238-A633-4BF1-BCC9-6BA6E923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66D3A-E555-4253-A1D2-51740D220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33886-9389-4DFD-AB9E-D1273BC56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386D3-EB59-4143-8C8B-2D279DB5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7CB94-A6B8-4C79-AC9A-BF96BC30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B5637-46F3-46D9-95D1-3289A171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7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B7846-2616-4F5B-B228-784D9721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4AE6B-828E-4024-852D-E4FE1BE71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3A405-DC92-43CB-8EF7-09944B820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6F93-E972-4E54-8BA7-57567BE8C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0CD30-54AA-4F83-A5FE-05480EB4E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2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6B52F87-943B-447D-9610-9A773378E3E5}"/>
              </a:ext>
            </a:extLst>
          </p:cNvPr>
          <p:cNvCxnSpPr>
            <a:endCxn id="136" idx="0"/>
          </p:cNvCxnSpPr>
          <p:nvPr/>
        </p:nvCxnSpPr>
        <p:spPr>
          <a:xfrm>
            <a:off x="3345652" y="4035175"/>
            <a:ext cx="0" cy="214313"/>
          </a:xfrm>
          <a:prstGeom prst="line">
            <a:avLst/>
          </a:prstGeom>
          <a:ln w="190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34F5B00A-40CD-446D-9601-B8BFC376177E}"/>
              </a:ext>
            </a:extLst>
          </p:cNvPr>
          <p:cNvCxnSpPr>
            <a:cxnSpLocks/>
          </p:cNvCxnSpPr>
          <p:nvPr/>
        </p:nvCxnSpPr>
        <p:spPr>
          <a:xfrm>
            <a:off x="2863284" y="4035175"/>
            <a:ext cx="1194080" cy="0"/>
          </a:xfrm>
          <a:prstGeom prst="line">
            <a:avLst/>
          </a:prstGeom>
          <a:ln w="952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0610957-ECE4-4584-8BAE-59A6A2E5E2DD}"/>
              </a:ext>
            </a:extLst>
          </p:cNvPr>
          <p:cNvSpPr/>
          <p:nvPr/>
        </p:nvSpPr>
        <p:spPr>
          <a:xfrm>
            <a:off x="2863284" y="3901824"/>
            <a:ext cx="1194080" cy="28635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815098-F020-429F-8EE1-7099607AF8C5}"/>
              </a:ext>
            </a:extLst>
          </p:cNvPr>
          <p:cNvCxnSpPr>
            <a:endCxn id="6" idx="0"/>
          </p:cNvCxnSpPr>
          <p:nvPr/>
        </p:nvCxnSpPr>
        <p:spPr>
          <a:xfrm>
            <a:off x="3350692" y="833109"/>
            <a:ext cx="0" cy="214313"/>
          </a:xfrm>
          <a:prstGeom prst="line">
            <a:avLst/>
          </a:prstGeom>
          <a:ln w="190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B80ECDC-5076-4020-9E40-BE9FD9834579}"/>
              </a:ext>
            </a:extLst>
          </p:cNvPr>
          <p:cNvCxnSpPr>
            <a:cxnSpLocks/>
          </p:cNvCxnSpPr>
          <p:nvPr/>
        </p:nvCxnSpPr>
        <p:spPr>
          <a:xfrm>
            <a:off x="2868324" y="833109"/>
            <a:ext cx="1194080" cy="0"/>
          </a:xfrm>
          <a:prstGeom prst="line">
            <a:avLst/>
          </a:prstGeom>
          <a:ln w="952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D6B1AAE-A2A0-459D-96ED-276D75BA7208}"/>
              </a:ext>
            </a:extLst>
          </p:cNvPr>
          <p:cNvSpPr/>
          <p:nvPr/>
        </p:nvSpPr>
        <p:spPr>
          <a:xfrm>
            <a:off x="2863284" y="697054"/>
            <a:ext cx="1194080" cy="28635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DC4BDC-8A1A-46AC-B000-CFF946F90D39}"/>
              </a:ext>
            </a:extLst>
          </p:cNvPr>
          <p:cNvGrpSpPr/>
          <p:nvPr/>
        </p:nvGrpSpPr>
        <p:grpSpPr>
          <a:xfrm>
            <a:off x="3003277" y="1028323"/>
            <a:ext cx="731021" cy="704857"/>
            <a:chOff x="2049776" y="960343"/>
            <a:chExt cx="731021" cy="70485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18D7F50-76F1-4CAF-AAAF-528C66DC4D78}"/>
                </a:ext>
              </a:extLst>
            </p:cNvPr>
            <p:cNvSpPr/>
            <p:nvPr/>
          </p:nvSpPr>
          <p:spPr>
            <a:xfrm>
              <a:off x="2049776" y="960343"/>
              <a:ext cx="731021" cy="56889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B3B8F4-D6B2-493A-A5F7-55EC16A6D9CF}"/>
                </a:ext>
              </a:extLst>
            </p:cNvPr>
            <p:cNvSpPr/>
            <p:nvPr/>
          </p:nvSpPr>
          <p:spPr>
            <a:xfrm>
              <a:off x="2272173" y="1383261"/>
              <a:ext cx="286227" cy="2819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0315731-0A51-488C-8A07-0AB44A6E4636}"/>
              </a:ext>
            </a:extLst>
          </p:cNvPr>
          <p:cNvGrpSpPr/>
          <p:nvPr/>
        </p:nvGrpSpPr>
        <p:grpSpPr>
          <a:xfrm>
            <a:off x="4975594" y="1023239"/>
            <a:ext cx="731021" cy="704857"/>
            <a:chOff x="2049776" y="960343"/>
            <a:chExt cx="731021" cy="70485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ED29A7C-557A-41BD-B61C-FA493F5E7479}"/>
                </a:ext>
              </a:extLst>
            </p:cNvPr>
            <p:cNvSpPr/>
            <p:nvPr/>
          </p:nvSpPr>
          <p:spPr>
            <a:xfrm>
              <a:off x="2049776" y="960343"/>
              <a:ext cx="731021" cy="56889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A44C198-F212-4DAE-851E-E3021B442E36}"/>
                </a:ext>
              </a:extLst>
            </p:cNvPr>
            <p:cNvSpPr/>
            <p:nvPr/>
          </p:nvSpPr>
          <p:spPr>
            <a:xfrm>
              <a:off x="2272173" y="1383261"/>
              <a:ext cx="286227" cy="2819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1C9E01-9FE6-41C0-BFA7-12745EA83F6D}"/>
              </a:ext>
            </a:extLst>
          </p:cNvPr>
          <p:cNvGrpSpPr/>
          <p:nvPr/>
        </p:nvGrpSpPr>
        <p:grpSpPr>
          <a:xfrm>
            <a:off x="4977930" y="1596973"/>
            <a:ext cx="728640" cy="568897"/>
            <a:chOff x="2052157" y="1533742"/>
            <a:chExt cx="728640" cy="56889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23364BD-E88C-4F9F-B732-43B6A1B5E946}"/>
                </a:ext>
              </a:extLst>
            </p:cNvPr>
            <p:cNvSpPr/>
            <p:nvPr/>
          </p:nvSpPr>
          <p:spPr>
            <a:xfrm rot="10800000">
              <a:off x="2052157" y="1533742"/>
              <a:ext cx="728640" cy="56889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36B148B3-0D8B-4394-9E0B-0C4387614C17}"/>
                </a:ext>
              </a:extLst>
            </p:cNvPr>
            <p:cNvSpPr/>
            <p:nvPr/>
          </p:nvSpPr>
          <p:spPr>
            <a:xfrm rot="10800000">
              <a:off x="2273363" y="1533749"/>
              <a:ext cx="286227" cy="24674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C6E593-9002-41A0-9F7C-46921EA02B68}"/>
              </a:ext>
            </a:extLst>
          </p:cNvPr>
          <p:cNvGrpSpPr/>
          <p:nvPr/>
        </p:nvGrpSpPr>
        <p:grpSpPr>
          <a:xfrm>
            <a:off x="5199895" y="1453056"/>
            <a:ext cx="281939" cy="382380"/>
            <a:chOff x="2340292" y="1461592"/>
            <a:chExt cx="286228" cy="388197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E879B85E-606B-41A4-B28A-53AB6F00039B}"/>
                </a:ext>
              </a:extLst>
            </p:cNvPr>
            <p:cNvSpPr/>
            <p:nvPr/>
          </p:nvSpPr>
          <p:spPr>
            <a:xfrm rot="10800000">
              <a:off x="2340293" y="1603042"/>
              <a:ext cx="286227" cy="24674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21">
              <a:extLst>
                <a:ext uri="{FF2B5EF4-FFF2-40B4-BE49-F238E27FC236}">
                  <a16:creationId xmlns:a16="http://schemas.microsoft.com/office/drawing/2014/main" id="{6D128FAE-6E50-4796-B9AC-9F6185790996}"/>
                </a:ext>
              </a:extLst>
            </p:cNvPr>
            <p:cNvSpPr/>
            <p:nvPr/>
          </p:nvSpPr>
          <p:spPr>
            <a:xfrm>
              <a:off x="2340292" y="1461592"/>
              <a:ext cx="286228" cy="158591"/>
            </a:xfrm>
            <a:custGeom>
              <a:avLst/>
              <a:gdLst>
                <a:gd name="connsiteX0" fmla="*/ 0 w 286227"/>
                <a:gd name="connsiteY0" fmla="*/ 140970 h 281939"/>
                <a:gd name="connsiteX1" fmla="*/ 143114 w 286227"/>
                <a:gd name="connsiteY1" fmla="*/ 0 h 281939"/>
                <a:gd name="connsiteX2" fmla="*/ 286228 w 286227"/>
                <a:gd name="connsiteY2" fmla="*/ 140970 h 281939"/>
                <a:gd name="connsiteX3" fmla="*/ 143114 w 286227"/>
                <a:gd name="connsiteY3" fmla="*/ 281940 h 281939"/>
                <a:gd name="connsiteX4" fmla="*/ 0 w 286227"/>
                <a:gd name="connsiteY4" fmla="*/ 140970 h 281939"/>
                <a:gd name="connsiteX0" fmla="*/ 0 w 286228"/>
                <a:gd name="connsiteY0" fmla="*/ 140970 h 158591"/>
                <a:gd name="connsiteX1" fmla="*/ 143114 w 286228"/>
                <a:gd name="connsiteY1" fmla="*/ 0 h 158591"/>
                <a:gd name="connsiteX2" fmla="*/ 286228 w 286228"/>
                <a:gd name="connsiteY2" fmla="*/ 140970 h 158591"/>
                <a:gd name="connsiteX3" fmla="*/ 0 w 286228"/>
                <a:gd name="connsiteY3" fmla="*/ 140970 h 158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228" h="158591">
                  <a:moveTo>
                    <a:pt x="0" y="140970"/>
                  </a:moveTo>
                  <a:cubicBezTo>
                    <a:pt x="0" y="63114"/>
                    <a:pt x="64074" y="0"/>
                    <a:pt x="143114" y="0"/>
                  </a:cubicBezTo>
                  <a:cubicBezTo>
                    <a:pt x="222154" y="0"/>
                    <a:pt x="286228" y="63114"/>
                    <a:pt x="286228" y="140970"/>
                  </a:cubicBezTo>
                  <a:cubicBezTo>
                    <a:pt x="262376" y="164465"/>
                    <a:pt x="23852" y="164465"/>
                    <a:pt x="0" y="14097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34BBEF-4613-4297-B955-B85D8762FFE8}"/>
              </a:ext>
            </a:extLst>
          </p:cNvPr>
          <p:cNvGrpSpPr/>
          <p:nvPr/>
        </p:nvGrpSpPr>
        <p:grpSpPr>
          <a:xfrm>
            <a:off x="3040110" y="1976733"/>
            <a:ext cx="728640" cy="568897"/>
            <a:chOff x="2052157" y="1533742"/>
            <a:chExt cx="728640" cy="568897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7CC0E60-89EC-4D6B-B64B-AC3A52C9679C}"/>
                </a:ext>
              </a:extLst>
            </p:cNvPr>
            <p:cNvSpPr/>
            <p:nvPr/>
          </p:nvSpPr>
          <p:spPr>
            <a:xfrm rot="10800000">
              <a:off x="2052157" y="1533742"/>
              <a:ext cx="728640" cy="56889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1E760106-5094-4D4E-97A2-3B02FD012904}"/>
                </a:ext>
              </a:extLst>
            </p:cNvPr>
            <p:cNvSpPr/>
            <p:nvPr/>
          </p:nvSpPr>
          <p:spPr>
            <a:xfrm rot="10800000">
              <a:off x="2273363" y="1533749"/>
              <a:ext cx="286227" cy="24674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47CE0-F8B6-4ACD-977A-26AAEE3C3871}"/>
              </a:ext>
            </a:extLst>
          </p:cNvPr>
          <p:cNvCxnSpPr>
            <a:cxnSpLocks/>
          </p:cNvCxnSpPr>
          <p:nvPr/>
        </p:nvCxnSpPr>
        <p:spPr>
          <a:xfrm>
            <a:off x="3404430" y="2532931"/>
            <a:ext cx="0" cy="253126"/>
          </a:xfrm>
          <a:prstGeom prst="line">
            <a:avLst/>
          </a:prstGeom>
          <a:ln w="952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F45E29B-0066-415F-B223-D7DF47390AC4}"/>
              </a:ext>
            </a:extLst>
          </p:cNvPr>
          <p:cNvSpPr txBox="1"/>
          <p:nvPr/>
        </p:nvSpPr>
        <p:spPr>
          <a:xfrm>
            <a:off x="5099675" y="329757"/>
            <a:ext cx="554639" cy="307777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After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00DD53-317D-43CA-AAC9-B2C2A5A17D2B}"/>
              </a:ext>
            </a:extLst>
          </p:cNvPr>
          <p:cNvSpPr txBox="1"/>
          <p:nvPr/>
        </p:nvSpPr>
        <p:spPr>
          <a:xfrm>
            <a:off x="3127972" y="329757"/>
            <a:ext cx="665823" cy="307777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Before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5CDF1DF-3474-495E-AA65-6C16C45AB127}"/>
              </a:ext>
            </a:extLst>
          </p:cNvPr>
          <p:cNvGrpSpPr/>
          <p:nvPr/>
        </p:nvGrpSpPr>
        <p:grpSpPr>
          <a:xfrm>
            <a:off x="2817370" y="1655020"/>
            <a:ext cx="1295629" cy="239603"/>
            <a:chOff x="1300628" y="1208043"/>
            <a:chExt cx="2026493" cy="374772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9A379D4-50BD-4FB6-84F9-2DCF163A9D5C}"/>
                </a:ext>
              </a:extLst>
            </p:cNvPr>
            <p:cNvCxnSpPr>
              <a:cxnSpLocks/>
            </p:cNvCxnSpPr>
            <p:nvPr/>
          </p:nvCxnSpPr>
          <p:spPr>
            <a:xfrm>
              <a:off x="1314182" y="1437734"/>
              <a:ext cx="2006515" cy="14508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81AB22-09C8-45B3-9733-546AAD511215}"/>
                </a:ext>
              </a:extLst>
            </p:cNvPr>
            <p:cNvCxnSpPr>
              <a:cxnSpLocks/>
            </p:cNvCxnSpPr>
            <p:nvPr/>
          </p:nvCxnSpPr>
          <p:spPr>
            <a:xfrm>
              <a:off x="1320606" y="1208043"/>
              <a:ext cx="2006515" cy="1450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BFE590-4BE1-4BAE-83F0-A73D92454B8A}"/>
                </a:ext>
              </a:extLst>
            </p:cNvPr>
            <p:cNvCxnSpPr>
              <a:cxnSpLocks/>
            </p:cNvCxnSpPr>
            <p:nvPr/>
          </p:nvCxnSpPr>
          <p:spPr>
            <a:xfrm>
              <a:off x="1300628" y="1319303"/>
              <a:ext cx="2006515" cy="145085"/>
            </a:xfrm>
            <a:prstGeom prst="line">
              <a:avLst/>
            </a:prstGeom>
            <a:ln w="984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8B4A1E6-DC90-400D-BADE-1E0E19074436}"/>
              </a:ext>
            </a:extLst>
          </p:cNvPr>
          <p:cNvGrpSpPr/>
          <p:nvPr/>
        </p:nvGrpSpPr>
        <p:grpSpPr>
          <a:xfrm rot="1289850">
            <a:off x="3068326" y="2545299"/>
            <a:ext cx="647702" cy="1059655"/>
            <a:chOff x="1252536" y="2107406"/>
            <a:chExt cx="647702" cy="1059655"/>
          </a:xfrm>
          <a:solidFill>
            <a:schemeClr val="bg1">
              <a:lumMod val="50000"/>
            </a:schemeClr>
          </a:solidFill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7079262-CAD9-47B2-8A55-923AA3E933FF}"/>
                </a:ext>
              </a:extLst>
            </p:cNvPr>
            <p:cNvSpPr/>
            <p:nvPr/>
          </p:nvSpPr>
          <p:spPr>
            <a:xfrm>
              <a:off x="1371600" y="2107406"/>
              <a:ext cx="528638" cy="5286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49E8B89-AD53-482E-B086-B9FBB19E92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1600" y="2438400"/>
              <a:ext cx="216694" cy="591944"/>
            </a:xfrm>
            <a:prstGeom prst="line">
              <a:avLst/>
            </a:prstGeom>
            <a:grp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28237B3-3D17-468B-B631-F0FA1BEF2C5A}"/>
                </a:ext>
              </a:extLst>
            </p:cNvPr>
            <p:cNvSpPr/>
            <p:nvPr/>
          </p:nvSpPr>
          <p:spPr>
            <a:xfrm>
              <a:off x="1252536" y="2957512"/>
              <a:ext cx="209549" cy="2095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830D223-F7CF-4243-9134-D952DE690DDD}"/>
              </a:ext>
            </a:extLst>
          </p:cNvPr>
          <p:cNvCxnSpPr>
            <a:cxnSpLocks/>
          </p:cNvCxnSpPr>
          <p:nvPr/>
        </p:nvCxnSpPr>
        <p:spPr>
          <a:xfrm>
            <a:off x="5376875" y="2090948"/>
            <a:ext cx="0" cy="253126"/>
          </a:xfrm>
          <a:prstGeom prst="line">
            <a:avLst/>
          </a:prstGeom>
          <a:ln w="952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CDCD684-EA29-4C74-9BF8-9DF5A47EF2E5}"/>
              </a:ext>
            </a:extLst>
          </p:cNvPr>
          <p:cNvGrpSpPr/>
          <p:nvPr/>
        </p:nvGrpSpPr>
        <p:grpSpPr>
          <a:xfrm rot="1289850">
            <a:off x="5038913" y="2164477"/>
            <a:ext cx="647702" cy="1059655"/>
            <a:chOff x="1252536" y="2107406"/>
            <a:chExt cx="647702" cy="1059655"/>
          </a:xfrm>
          <a:solidFill>
            <a:schemeClr val="bg1">
              <a:lumMod val="50000"/>
            </a:schemeClr>
          </a:solidFill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F27A32-3091-4A9F-9E8C-FEF9398021AE}"/>
                </a:ext>
              </a:extLst>
            </p:cNvPr>
            <p:cNvSpPr/>
            <p:nvPr/>
          </p:nvSpPr>
          <p:spPr>
            <a:xfrm>
              <a:off x="1371600" y="2107406"/>
              <a:ext cx="528638" cy="5286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71CE834-2302-4724-B117-369995B80A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1600" y="2438400"/>
              <a:ext cx="216694" cy="591944"/>
            </a:xfrm>
            <a:prstGeom prst="line">
              <a:avLst/>
            </a:prstGeom>
            <a:grp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D93ED30-E2AA-4697-A170-DE10BFAB5510}"/>
                </a:ext>
              </a:extLst>
            </p:cNvPr>
            <p:cNvSpPr/>
            <p:nvPr/>
          </p:nvSpPr>
          <p:spPr>
            <a:xfrm>
              <a:off x="1252536" y="2957512"/>
              <a:ext cx="209549" cy="2095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F1EAA07-E83A-418D-8245-0E4CBDCC35FA}"/>
              </a:ext>
            </a:extLst>
          </p:cNvPr>
          <p:cNvCxnSpPr/>
          <p:nvPr/>
        </p:nvCxnSpPr>
        <p:spPr>
          <a:xfrm>
            <a:off x="5330069" y="841500"/>
            <a:ext cx="0" cy="214313"/>
          </a:xfrm>
          <a:prstGeom prst="line">
            <a:avLst/>
          </a:prstGeom>
          <a:ln w="190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29DE7A-2B9E-482A-B504-D57551AE39EF}"/>
              </a:ext>
            </a:extLst>
          </p:cNvPr>
          <p:cNvCxnSpPr>
            <a:cxnSpLocks/>
          </p:cNvCxnSpPr>
          <p:nvPr/>
        </p:nvCxnSpPr>
        <p:spPr>
          <a:xfrm>
            <a:off x="4757799" y="828025"/>
            <a:ext cx="1194080" cy="0"/>
          </a:xfrm>
          <a:prstGeom prst="line">
            <a:avLst/>
          </a:prstGeom>
          <a:ln w="952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B9417B6-B6DF-47E9-A309-F9D73E680BFC}"/>
              </a:ext>
            </a:extLst>
          </p:cNvPr>
          <p:cNvSpPr/>
          <p:nvPr/>
        </p:nvSpPr>
        <p:spPr>
          <a:xfrm>
            <a:off x="4767587" y="697057"/>
            <a:ext cx="1184292" cy="286351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5E61509C-589C-4AAB-8B95-6550A02D4522}"/>
              </a:ext>
            </a:extLst>
          </p:cNvPr>
          <p:cNvGrpSpPr/>
          <p:nvPr/>
        </p:nvGrpSpPr>
        <p:grpSpPr>
          <a:xfrm>
            <a:off x="2998237" y="4230389"/>
            <a:ext cx="731021" cy="704857"/>
            <a:chOff x="2049776" y="960343"/>
            <a:chExt cx="731021" cy="704857"/>
          </a:xfrm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D705176-8B2D-4F48-B077-809EF4E644CF}"/>
                </a:ext>
              </a:extLst>
            </p:cNvPr>
            <p:cNvSpPr/>
            <p:nvPr/>
          </p:nvSpPr>
          <p:spPr>
            <a:xfrm>
              <a:off x="2049776" y="960343"/>
              <a:ext cx="731021" cy="56889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FA7597C5-6689-460D-AF3E-C0F553509A40}"/>
                </a:ext>
              </a:extLst>
            </p:cNvPr>
            <p:cNvSpPr/>
            <p:nvPr/>
          </p:nvSpPr>
          <p:spPr>
            <a:xfrm>
              <a:off x="2272173" y="1383261"/>
              <a:ext cx="286227" cy="2819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C84E086-097A-44B0-87CF-66B38015A85E}"/>
              </a:ext>
            </a:extLst>
          </p:cNvPr>
          <p:cNvGrpSpPr/>
          <p:nvPr/>
        </p:nvGrpSpPr>
        <p:grpSpPr>
          <a:xfrm>
            <a:off x="4971727" y="4226252"/>
            <a:ext cx="731021" cy="704857"/>
            <a:chOff x="2049776" y="960343"/>
            <a:chExt cx="731021" cy="704857"/>
          </a:xfrm>
        </p:grpSpPr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105D6097-3ABE-4866-BE0C-159FFB8FB742}"/>
                </a:ext>
              </a:extLst>
            </p:cNvPr>
            <p:cNvSpPr/>
            <p:nvPr/>
          </p:nvSpPr>
          <p:spPr>
            <a:xfrm>
              <a:off x="2049776" y="960343"/>
              <a:ext cx="731021" cy="56889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C31A611D-DA94-4CB7-87F8-85F39188C04C}"/>
                </a:ext>
              </a:extLst>
            </p:cNvPr>
            <p:cNvSpPr/>
            <p:nvPr/>
          </p:nvSpPr>
          <p:spPr>
            <a:xfrm>
              <a:off x="2272173" y="1383261"/>
              <a:ext cx="286227" cy="2819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F7C7611-A438-4078-BFBE-16F0705D24C1}"/>
              </a:ext>
            </a:extLst>
          </p:cNvPr>
          <p:cNvGrpSpPr/>
          <p:nvPr/>
        </p:nvGrpSpPr>
        <p:grpSpPr>
          <a:xfrm>
            <a:off x="4974063" y="4799986"/>
            <a:ext cx="728640" cy="568897"/>
            <a:chOff x="2052157" y="1533742"/>
            <a:chExt cx="728640" cy="568897"/>
          </a:xfrm>
        </p:grpSpPr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B7E3FFC5-876F-4BB9-8812-2FC2699548F9}"/>
                </a:ext>
              </a:extLst>
            </p:cNvPr>
            <p:cNvSpPr/>
            <p:nvPr/>
          </p:nvSpPr>
          <p:spPr>
            <a:xfrm rot="10800000">
              <a:off x="2052157" y="1533742"/>
              <a:ext cx="728640" cy="56889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070618AC-6332-405D-9EDC-505C119C1D06}"/>
                </a:ext>
              </a:extLst>
            </p:cNvPr>
            <p:cNvSpPr/>
            <p:nvPr/>
          </p:nvSpPr>
          <p:spPr>
            <a:xfrm rot="10800000">
              <a:off x="2273363" y="1533749"/>
              <a:ext cx="286227" cy="24674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894C69E-02FD-41E4-A4DA-69FBE925C2B8}"/>
              </a:ext>
            </a:extLst>
          </p:cNvPr>
          <p:cNvGrpSpPr/>
          <p:nvPr/>
        </p:nvGrpSpPr>
        <p:grpSpPr>
          <a:xfrm>
            <a:off x="5196028" y="4656069"/>
            <a:ext cx="281939" cy="382380"/>
            <a:chOff x="2340292" y="1461592"/>
            <a:chExt cx="286228" cy="388197"/>
          </a:xfrm>
        </p:grpSpPr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FA8A9E6F-FEDE-4E97-A4E7-572806CAC7A6}"/>
                </a:ext>
              </a:extLst>
            </p:cNvPr>
            <p:cNvSpPr/>
            <p:nvPr/>
          </p:nvSpPr>
          <p:spPr>
            <a:xfrm rot="10800000">
              <a:off x="2340293" y="1603042"/>
              <a:ext cx="286227" cy="24674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21">
              <a:extLst>
                <a:ext uri="{FF2B5EF4-FFF2-40B4-BE49-F238E27FC236}">
                  <a16:creationId xmlns:a16="http://schemas.microsoft.com/office/drawing/2014/main" id="{02A3E316-BD7B-4D37-A860-B5363FD199E1}"/>
                </a:ext>
              </a:extLst>
            </p:cNvPr>
            <p:cNvSpPr/>
            <p:nvPr/>
          </p:nvSpPr>
          <p:spPr>
            <a:xfrm>
              <a:off x="2340292" y="1461592"/>
              <a:ext cx="286228" cy="158591"/>
            </a:xfrm>
            <a:custGeom>
              <a:avLst/>
              <a:gdLst>
                <a:gd name="connsiteX0" fmla="*/ 0 w 286227"/>
                <a:gd name="connsiteY0" fmla="*/ 140970 h 281939"/>
                <a:gd name="connsiteX1" fmla="*/ 143114 w 286227"/>
                <a:gd name="connsiteY1" fmla="*/ 0 h 281939"/>
                <a:gd name="connsiteX2" fmla="*/ 286228 w 286227"/>
                <a:gd name="connsiteY2" fmla="*/ 140970 h 281939"/>
                <a:gd name="connsiteX3" fmla="*/ 143114 w 286227"/>
                <a:gd name="connsiteY3" fmla="*/ 281940 h 281939"/>
                <a:gd name="connsiteX4" fmla="*/ 0 w 286227"/>
                <a:gd name="connsiteY4" fmla="*/ 140970 h 281939"/>
                <a:gd name="connsiteX0" fmla="*/ 0 w 286228"/>
                <a:gd name="connsiteY0" fmla="*/ 140970 h 158591"/>
                <a:gd name="connsiteX1" fmla="*/ 143114 w 286228"/>
                <a:gd name="connsiteY1" fmla="*/ 0 h 158591"/>
                <a:gd name="connsiteX2" fmla="*/ 286228 w 286228"/>
                <a:gd name="connsiteY2" fmla="*/ 140970 h 158591"/>
                <a:gd name="connsiteX3" fmla="*/ 0 w 286228"/>
                <a:gd name="connsiteY3" fmla="*/ 140970 h 158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228" h="158591">
                  <a:moveTo>
                    <a:pt x="0" y="140970"/>
                  </a:moveTo>
                  <a:cubicBezTo>
                    <a:pt x="0" y="63114"/>
                    <a:pt x="64074" y="0"/>
                    <a:pt x="143114" y="0"/>
                  </a:cubicBezTo>
                  <a:cubicBezTo>
                    <a:pt x="222154" y="0"/>
                    <a:pt x="286228" y="63114"/>
                    <a:pt x="286228" y="140970"/>
                  </a:cubicBezTo>
                  <a:cubicBezTo>
                    <a:pt x="262376" y="164465"/>
                    <a:pt x="23852" y="164465"/>
                    <a:pt x="0" y="14097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5B0CB8A-501B-4DCB-A787-479EBCCC58EC}"/>
              </a:ext>
            </a:extLst>
          </p:cNvPr>
          <p:cNvGrpSpPr/>
          <p:nvPr/>
        </p:nvGrpSpPr>
        <p:grpSpPr>
          <a:xfrm>
            <a:off x="3035070" y="5178799"/>
            <a:ext cx="728640" cy="568897"/>
            <a:chOff x="2052157" y="1533742"/>
            <a:chExt cx="728640" cy="568897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F62C093D-6FF8-41BA-8202-355515C478D8}"/>
                </a:ext>
              </a:extLst>
            </p:cNvPr>
            <p:cNvSpPr/>
            <p:nvPr/>
          </p:nvSpPr>
          <p:spPr>
            <a:xfrm rot="10800000">
              <a:off x="2052157" y="1533742"/>
              <a:ext cx="728640" cy="56889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Isosceles Triangle 149">
              <a:extLst>
                <a:ext uri="{FF2B5EF4-FFF2-40B4-BE49-F238E27FC236}">
                  <a16:creationId xmlns:a16="http://schemas.microsoft.com/office/drawing/2014/main" id="{03D4A874-F598-48BD-8253-1D001813C9E9}"/>
                </a:ext>
              </a:extLst>
            </p:cNvPr>
            <p:cNvSpPr/>
            <p:nvPr/>
          </p:nvSpPr>
          <p:spPr>
            <a:xfrm rot="10800000">
              <a:off x="2273363" y="1533749"/>
              <a:ext cx="286227" cy="24674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DD0E1DB-966F-43E7-AF5D-3A398628E706}"/>
              </a:ext>
            </a:extLst>
          </p:cNvPr>
          <p:cNvCxnSpPr>
            <a:cxnSpLocks/>
          </p:cNvCxnSpPr>
          <p:nvPr/>
        </p:nvCxnSpPr>
        <p:spPr>
          <a:xfrm>
            <a:off x="3399390" y="5734997"/>
            <a:ext cx="0" cy="253126"/>
          </a:xfrm>
          <a:prstGeom prst="line">
            <a:avLst/>
          </a:prstGeom>
          <a:ln w="952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16907DA-56D3-45FF-BC40-A5C43E47ED35}"/>
              </a:ext>
            </a:extLst>
          </p:cNvPr>
          <p:cNvGrpSpPr/>
          <p:nvPr/>
        </p:nvGrpSpPr>
        <p:grpSpPr>
          <a:xfrm>
            <a:off x="2812330" y="4857086"/>
            <a:ext cx="1295629" cy="239603"/>
            <a:chOff x="1300628" y="1208043"/>
            <a:chExt cx="2026493" cy="374772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A7913F5-4305-45CD-B40F-9EFECA86BA67}"/>
                </a:ext>
              </a:extLst>
            </p:cNvPr>
            <p:cNvCxnSpPr>
              <a:cxnSpLocks/>
            </p:cNvCxnSpPr>
            <p:nvPr/>
          </p:nvCxnSpPr>
          <p:spPr>
            <a:xfrm>
              <a:off x="1314182" y="1437734"/>
              <a:ext cx="2006515" cy="14508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92CB100-BEAF-4B6E-9A0F-18F4205CB4DF}"/>
                </a:ext>
              </a:extLst>
            </p:cNvPr>
            <p:cNvCxnSpPr>
              <a:cxnSpLocks/>
            </p:cNvCxnSpPr>
            <p:nvPr/>
          </p:nvCxnSpPr>
          <p:spPr>
            <a:xfrm>
              <a:off x="1320606" y="1208043"/>
              <a:ext cx="2006515" cy="1450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67C9EFE0-AD24-4E3C-88E8-D8DD6DBC0018}"/>
                </a:ext>
              </a:extLst>
            </p:cNvPr>
            <p:cNvCxnSpPr>
              <a:cxnSpLocks/>
            </p:cNvCxnSpPr>
            <p:nvPr/>
          </p:nvCxnSpPr>
          <p:spPr>
            <a:xfrm>
              <a:off x="1300628" y="1320131"/>
              <a:ext cx="2006515" cy="145085"/>
            </a:xfrm>
            <a:prstGeom prst="line">
              <a:avLst/>
            </a:prstGeom>
            <a:ln w="984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7EBF4D3-90BB-4ED6-B344-863CA720BFB8}"/>
              </a:ext>
            </a:extLst>
          </p:cNvPr>
          <p:cNvCxnSpPr>
            <a:cxnSpLocks/>
          </p:cNvCxnSpPr>
          <p:nvPr/>
        </p:nvCxnSpPr>
        <p:spPr>
          <a:xfrm>
            <a:off x="5373008" y="5293961"/>
            <a:ext cx="0" cy="253126"/>
          </a:xfrm>
          <a:prstGeom prst="line">
            <a:avLst/>
          </a:prstGeom>
          <a:ln w="952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3E917AD-345D-4AEB-8374-1E72A7FC167B}"/>
              </a:ext>
            </a:extLst>
          </p:cNvPr>
          <p:cNvCxnSpPr/>
          <p:nvPr/>
        </p:nvCxnSpPr>
        <p:spPr>
          <a:xfrm>
            <a:off x="5326202" y="4044513"/>
            <a:ext cx="0" cy="214313"/>
          </a:xfrm>
          <a:prstGeom prst="line">
            <a:avLst/>
          </a:prstGeom>
          <a:ln w="190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245BED4-3E87-497B-A403-787C6CEB6909}"/>
              </a:ext>
            </a:extLst>
          </p:cNvPr>
          <p:cNvCxnSpPr>
            <a:cxnSpLocks/>
          </p:cNvCxnSpPr>
          <p:nvPr/>
        </p:nvCxnSpPr>
        <p:spPr>
          <a:xfrm>
            <a:off x="4757799" y="4031038"/>
            <a:ext cx="1194080" cy="0"/>
          </a:xfrm>
          <a:prstGeom prst="line">
            <a:avLst/>
          </a:prstGeom>
          <a:ln w="952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AF69330-91A4-4166-BF11-2DBED4D04434}"/>
              </a:ext>
            </a:extLst>
          </p:cNvPr>
          <p:cNvSpPr/>
          <p:nvPr/>
        </p:nvSpPr>
        <p:spPr>
          <a:xfrm>
            <a:off x="4767587" y="3900067"/>
            <a:ext cx="1184292" cy="28652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27B4A652-ED12-47B4-A9F5-BDDBBD489C4F}"/>
              </a:ext>
            </a:extLst>
          </p:cNvPr>
          <p:cNvGrpSpPr/>
          <p:nvPr/>
        </p:nvGrpSpPr>
        <p:grpSpPr>
          <a:xfrm>
            <a:off x="3095161" y="5597698"/>
            <a:ext cx="796090" cy="1229696"/>
            <a:chOff x="5241336" y="5541012"/>
            <a:chExt cx="796090" cy="1229696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B083B317-76E0-4A65-9DB0-2F2413772235}"/>
                </a:ext>
              </a:extLst>
            </p:cNvPr>
            <p:cNvGrpSpPr/>
            <p:nvPr/>
          </p:nvGrpSpPr>
          <p:grpSpPr>
            <a:xfrm rot="1289850">
              <a:off x="5241336" y="5711053"/>
              <a:ext cx="647702" cy="1059655"/>
              <a:chOff x="1252536" y="2107406"/>
              <a:chExt cx="647702" cy="1059655"/>
            </a:xfrm>
            <a:solidFill>
              <a:schemeClr val="bg1">
                <a:lumMod val="50000"/>
              </a:schemeClr>
            </a:solidFill>
          </p:grpSpPr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C7FB7839-F219-468E-8C0B-E9EFF27E9B0A}"/>
                  </a:ext>
                </a:extLst>
              </p:cNvPr>
              <p:cNvSpPr/>
              <p:nvPr/>
            </p:nvSpPr>
            <p:spPr>
              <a:xfrm>
                <a:off x="1371600" y="2107406"/>
                <a:ext cx="528638" cy="52863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08F8E394-396A-412B-A8BF-B8C71670D7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1600" y="2438400"/>
                <a:ext cx="216694" cy="591944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938E3D38-5ACC-4036-9AB6-E2B7BDEF7470}"/>
                  </a:ext>
                </a:extLst>
              </p:cNvPr>
              <p:cNvSpPr/>
              <p:nvPr/>
            </p:nvSpPr>
            <p:spPr>
              <a:xfrm>
                <a:off x="1252536" y="2957512"/>
                <a:ext cx="209549" cy="2095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0" name="Lightning Bolt 179">
              <a:extLst>
                <a:ext uri="{FF2B5EF4-FFF2-40B4-BE49-F238E27FC236}">
                  <a16:creationId xmlns:a16="http://schemas.microsoft.com/office/drawing/2014/main" id="{080FE0B7-841B-479C-AB5C-9DE6E27068F7}"/>
                </a:ext>
              </a:extLst>
            </p:cNvPr>
            <p:cNvSpPr/>
            <p:nvPr/>
          </p:nvSpPr>
          <p:spPr>
            <a:xfrm rot="2556340">
              <a:off x="5633631" y="5541012"/>
              <a:ext cx="403795" cy="666631"/>
            </a:xfrm>
            <a:prstGeom prst="lightningBol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F193984-AF53-4F81-9B63-3B643C1300F4}"/>
              </a:ext>
            </a:extLst>
          </p:cNvPr>
          <p:cNvGrpSpPr/>
          <p:nvPr/>
        </p:nvGrpSpPr>
        <p:grpSpPr>
          <a:xfrm rot="1289850">
            <a:off x="6239274" y="1598985"/>
            <a:ext cx="647702" cy="1059655"/>
            <a:chOff x="1252536" y="2107406"/>
            <a:chExt cx="647702" cy="1059655"/>
          </a:xfrm>
          <a:solidFill>
            <a:schemeClr val="bg1">
              <a:lumMod val="50000"/>
            </a:schemeClr>
          </a:solidFill>
        </p:grpSpPr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45AFCB28-A2CA-4D10-AD75-0E098C03B972}"/>
                </a:ext>
              </a:extLst>
            </p:cNvPr>
            <p:cNvSpPr/>
            <p:nvPr/>
          </p:nvSpPr>
          <p:spPr>
            <a:xfrm>
              <a:off x="1371600" y="2107406"/>
              <a:ext cx="528638" cy="5286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F8CB02A-77F0-493B-A3B6-E4CBD4037E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1600" y="2438400"/>
              <a:ext cx="216694" cy="591944"/>
            </a:xfrm>
            <a:prstGeom prst="line">
              <a:avLst/>
            </a:prstGeom>
            <a:grp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E7AE3F1-60DE-482D-B559-D7B88D6D1641}"/>
                </a:ext>
              </a:extLst>
            </p:cNvPr>
            <p:cNvSpPr/>
            <p:nvPr/>
          </p:nvSpPr>
          <p:spPr>
            <a:xfrm>
              <a:off x="1252536" y="2957512"/>
              <a:ext cx="209549" cy="2095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E5AF3CDB-7589-4403-813F-30803AE667AD}"/>
              </a:ext>
            </a:extLst>
          </p:cNvPr>
          <p:cNvSpPr txBox="1"/>
          <p:nvPr/>
        </p:nvSpPr>
        <p:spPr>
          <a:xfrm>
            <a:off x="7075122" y="1247085"/>
            <a:ext cx="1367682" cy="1631216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500" dirty="0"/>
              <a:t>Wildtype</a:t>
            </a:r>
          </a:p>
          <a:p>
            <a:r>
              <a:rPr lang="en-US" sz="2500" dirty="0"/>
              <a:t>dynein</a:t>
            </a:r>
          </a:p>
          <a:p>
            <a:r>
              <a:rPr lang="en-US" sz="2500" dirty="0"/>
              <a:t>motor </a:t>
            </a:r>
          </a:p>
          <a:p>
            <a:r>
              <a:rPr lang="en-US" sz="2500" dirty="0"/>
              <a:t>domain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951CDD2-555D-4BEF-95CD-A7225B1FD746}"/>
              </a:ext>
            </a:extLst>
          </p:cNvPr>
          <p:cNvSpPr txBox="1"/>
          <p:nvPr/>
        </p:nvSpPr>
        <p:spPr>
          <a:xfrm>
            <a:off x="7058960" y="4318371"/>
            <a:ext cx="1325043" cy="2015936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500" dirty="0"/>
              <a:t>Motor</a:t>
            </a:r>
          </a:p>
          <a:p>
            <a:r>
              <a:rPr lang="en-US" sz="2500" dirty="0"/>
              <a:t>deficient</a:t>
            </a:r>
          </a:p>
          <a:p>
            <a:r>
              <a:rPr lang="en-US" sz="2500" dirty="0"/>
              <a:t>dynein</a:t>
            </a:r>
          </a:p>
          <a:p>
            <a:r>
              <a:rPr lang="en-US" sz="2500" dirty="0"/>
              <a:t>motor</a:t>
            </a:r>
          </a:p>
          <a:p>
            <a:r>
              <a:rPr lang="en-US" sz="2500" dirty="0"/>
              <a:t>domain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6EB10B55-F18F-4132-85D8-37B2AD75DEFA}"/>
              </a:ext>
            </a:extLst>
          </p:cNvPr>
          <p:cNvGrpSpPr/>
          <p:nvPr/>
        </p:nvGrpSpPr>
        <p:grpSpPr>
          <a:xfrm>
            <a:off x="4249388" y="1128667"/>
            <a:ext cx="281939" cy="382380"/>
            <a:chOff x="2340292" y="1461592"/>
            <a:chExt cx="286228" cy="388197"/>
          </a:xfrm>
        </p:grpSpPr>
        <p:sp>
          <p:nvSpPr>
            <p:cNvPr id="210" name="Isosceles Triangle 209">
              <a:extLst>
                <a:ext uri="{FF2B5EF4-FFF2-40B4-BE49-F238E27FC236}">
                  <a16:creationId xmlns:a16="http://schemas.microsoft.com/office/drawing/2014/main" id="{8379095A-3080-40A3-AA75-EDA4EE29426B}"/>
                </a:ext>
              </a:extLst>
            </p:cNvPr>
            <p:cNvSpPr/>
            <p:nvPr/>
          </p:nvSpPr>
          <p:spPr>
            <a:xfrm rot="10800000">
              <a:off x="2340293" y="1603042"/>
              <a:ext cx="286227" cy="24674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">
              <a:extLst>
                <a:ext uri="{FF2B5EF4-FFF2-40B4-BE49-F238E27FC236}">
                  <a16:creationId xmlns:a16="http://schemas.microsoft.com/office/drawing/2014/main" id="{EFD9647C-08FB-44AF-873D-D3708C2D0C22}"/>
                </a:ext>
              </a:extLst>
            </p:cNvPr>
            <p:cNvSpPr/>
            <p:nvPr/>
          </p:nvSpPr>
          <p:spPr>
            <a:xfrm>
              <a:off x="2340292" y="1461592"/>
              <a:ext cx="286228" cy="158591"/>
            </a:xfrm>
            <a:custGeom>
              <a:avLst/>
              <a:gdLst>
                <a:gd name="connsiteX0" fmla="*/ 0 w 286227"/>
                <a:gd name="connsiteY0" fmla="*/ 140970 h 281939"/>
                <a:gd name="connsiteX1" fmla="*/ 143114 w 286227"/>
                <a:gd name="connsiteY1" fmla="*/ 0 h 281939"/>
                <a:gd name="connsiteX2" fmla="*/ 286228 w 286227"/>
                <a:gd name="connsiteY2" fmla="*/ 140970 h 281939"/>
                <a:gd name="connsiteX3" fmla="*/ 143114 w 286227"/>
                <a:gd name="connsiteY3" fmla="*/ 281940 h 281939"/>
                <a:gd name="connsiteX4" fmla="*/ 0 w 286227"/>
                <a:gd name="connsiteY4" fmla="*/ 140970 h 281939"/>
                <a:gd name="connsiteX0" fmla="*/ 0 w 286228"/>
                <a:gd name="connsiteY0" fmla="*/ 140970 h 158591"/>
                <a:gd name="connsiteX1" fmla="*/ 143114 w 286228"/>
                <a:gd name="connsiteY1" fmla="*/ 0 h 158591"/>
                <a:gd name="connsiteX2" fmla="*/ 286228 w 286228"/>
                <a:gd name="connsiteY2" fmla="*/ 140970 h 158591"/>
                <a:gd name="connsiteX3" fmla="*/ 0 w 286228"/>
                <a:gd name="connsiteY3" fmla="*/ 140970 h 158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228" h="158591">
                  <a:moveTo>
                    <a:pt x="0" y="140970"/>
                  </a:moveTo>
                  <a:cubicBezTo>
                    <a:pt x="0" y="63114"/>
                    <a:pt x="64074" y="0"/>
                    <a:pt x="143114" y="0"/>
                  </a:cubicBezTo>
                  <a:cubicBezTo>
                    <a:pt x="222154" y="0"/>
                    <a:pt x="286228" y="63114"/>
                    <a:pt x="286228" y="140970"/>
                  </a:cubicBezTo>
                  <a:cubicBezTo>
                    <a:pt x="262376" y="164465"/>
                    <a:pt x="23852" y="164465"/>
                    <a:pt x="0" y="14097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5B3086A-956C-4CCC-873D-B9E7EC669EA1}"/>
              </a:ext>
            </a:extLst>
          </p:cNvPr>
          <p:cNvGrpSpPr/>
          <p:nvPr/>
        </p:nvGrpSpPr>
        <p:grpSpPr>
          <a:xfrm>
            <a:off x="5029268" y="5254936"/>
            <a:ext cx="796090" cy="1229696"/>
            <a:chOff x="5241336" y="5541012"/>
            <a:chExt cx="796090" cy="1229696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9BF58CFD-3602-4D3A-BA12-6B39142E1FAD}"/>
                </a:ext>
              </a:extLst>
            </p:cNvPr>
            <p:cNvGrpSpPr/>
            <p:nvPr/>
          </p:nvGrpSpPr>
          <p:grpSpPr>
            <a:xfrm rot="1289850">
              <a:off x="5241336" y="5711053"/>
              <a:ext cx="647702" cy="1059655"/>
              <a:chOff x="1252536" y="2107406"/>
              <a:chExt cx="647702" cy="1059655"/>
            </a:xfrm>
            <a:solidFill>
              <a:schemeClr val="bg1">
                <a:lumMod val="50000"/>
              </a:schemeClr>
            </a:solidFill>
          </p:grpSpPr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CD40DB95-423D-4750-92F9-2CACEC5F5C80}"/>
                  </a:ext>
                </a:extLst>
              </p:cNvPr>
              <p:cNvSpPr/>
              <p:nvPr/>
            </p:nvSpPr>
            <p:spPr>
              <a:xfrm>
                <a:off x="1371600" y="2107406"/>
                <a:ext cx="528638" cy="52863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FB000C98-B5A1-40F6-8D1B-36DCAA2B6E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1600" y="2438400"/>
                <a:ext cx="216694" cy="591944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029035DA-4DA9-4E48-B3C3-36017F9EA545}"/>
                  </a:ext>
                </a:extLst>
              </p:cNvPr>
              <p:cNvSpPr/>
              <p:nvPr/>
            </p:nvSpPr>
            <p:spPr>
              <a:xfrm>
                <a:off x="1252536" y="2957512"/>
                <a:ext cx="209549" cy="2095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5" name="Lightning Bolt 214">
              <a:extLst>
                <a:ext uri="{FF2B5EF4-FFF2-40B4-BE49-F238E27FC236}">
                  <a16:creationId xmlns:a16="http://schemas.microsoft.com/office/drawing/2014/main" id="{D1E3D24C-3ACE-4FC3-A4F3-226447592762}"/>
                </a:ext>
              </a:extLst>
            </p:cNvPr>
            <p:cNvSpPr/>
            <p:nvPr/>
          </p:nvSpPr>
          <p:spPr>
            <a:xfrm rot="2556340">
              <a:off x="5633631" y="5541012"/>
              <a:ext cx="403795" cy="666631"/>
            </a:xfrm>
            <a:prstGeom prst="lightningBol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3F75ACDB-C1F3-4AF4-B23B-64C71F0612A0}"/>
              </a:ext>
            </a:extLst>
          </p:cNvPr>
          <p:cNvGrpSpPr/>
          <p:nvPr/>
        </p:nvGrpSpPr>
        <p:grpSpPr>
          <a:xfrm>
            <a:off x="6223713" y="4717854"/>
            <a:ext cx="796090" cy="1229696"/>
            <a:chOff x="5241336" y="5541012"/>
            <a:chExt cx="796090" cy="1229696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FFB901FE-2316-4F9A-8C63-155069D08F24}"/>
                </a:ext>
              </a:extLst>
            </p:cNvPr>
            <p:cNvGrpSpPr/>
            <p:nvPr/>
          </p:nvGrpSpPr>
          <p:grpSpPr>
            <a:xfrm rot="1289850">
              <a:off x="5241336" y="5711053"/>
              <a:ext cx="647702" cy="1059655"/>
              <a:chOff x="1252536" y="2107406"/>
              <a:chExt cx="647702" cy="1059655"/>
            </a:xfrm>
            <a:solidFill>
              <a:schemeClr val="bg1">
                <a:lumMod val="50000"/>
              </a:schemeClr>
            </a:solidFill>
          </p:grpSpPr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CAFECFEE-D282-49BB-A350-159C6CE19C61}"/>
                  </a:ext>
                </a:extLst>
              </p:cNvPr>
              <p:cNvSpPr/>
              <p:nvPr/>
            </p:nvSpPr>
            <p:spPr>
              <a:xfrm>
                <a:off x="1371600" y="2107406"/>
                <a:ext cx="528638" cy="52863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82B6996-61BE-47A5-8FD9-7313F880A7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1600" y="2438400"/>
                <a:ext cx="216694" cy="591944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85396C2C-7737-405C-823D-63E279A72CBB}"/>
                  </a:ext>
                </a:extLst>
              </p:cNvPr>
              <p:cNvSpPr/>
              <p:nvPr/>
            </p:nvSpPr>
            <p:spPr>
              <a:xfrm>
                <a:off x="1252536" y="2957512"/>
                <a:ext cx="209549" cy="2095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1" name="Lightning Bolt 220">
              <a:extLst>
                <a:ext uri="{FF2B5EF4-FFF2-40B4-BE49-F238E27FC236}">
                  <a16:creationId xmlns:a16="http://schemas.microsoft.com/office/drawing/2014/main" id="{AE15F86A-0DF2-4784-87F4-D8869FFC3594}"/>
                </a:ext>
              </a:extLst>
            </p:cNvPr>
            <p:cNvSpPr/>
            <p:nvPr/>
          </p:nvSpPr>
          <p:spPr>
            <a:xfrm rot="2556340">
              <a:off x="5633631" y="5541012"/>
              <a:ext cx="403795" cy="666631"/>
            </a:xfrm>
            <a:prstGeom prst="lightningBol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Arrow: Down 101">
            <a:extLst>
              <a:ext uri="{FF2B5EF4-FFF2-40B4-BE49-F238E27FC236}">
                <a16:creationId xmlns:a16="http://schemas.microsoft.com/office/drawing/2014/main" id="{AAB0A504-3DD3-49DA-AD32-BE1A3EE29163}"/>
              </a:ext>
            </a:extLst>
          </p:cNvPr>
          <p:cNvSpPr/>
          <p:nvPr/>
        </p:nvSpPr>
        <p:spPr>
          <a:xfrm rot="16200000">
            <a:off x="4215807" y="1999018"/>
            <a:ext cx="434203" cy="633620"/>
          </a:xfrm>
          <a:prstGeom prst="downArrow">
            <a:avLst>
              <a:gd name="adj1" fmla="val 31687"/>
              <a:gd name="adj2" fmla="val 520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C0DBD8F-7472-441F-A052-EE7F1B4D3BC7}"/>
              </a:ext>
            </a:extLst>
          </p:cNvPr>
          <p:cNvCxnSpPr>
            <a:cxnSpLocks/>
          </p:cNvCxnSpPr>
          <p:nvPr/>
        </p:nvCxnSpPr>
        <p:spPr>
          <a:xfrm>
            <a:off x="4401665" y="1623039"/>
            <a:ext cx="0" cy="469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A308828-F97A-4D5D-B74D-496AD61A51D7}"/>
              </a:ext>
            </a:extLst>
          </p:cNvPr>
          <p:cNvGrpSpPr/>
          <p:nvPr/>
        </p:nvGrpSpPr>
        <p:grpSpPr>
          <a:xfrm>
            <a:off x="4228774" y="4336531"/>
            <a:ext cx="281939" cy="382380"/>
            <a:chOff x="2340292" y="1461592"/>
            <a:chExt cx="286228" cy="388197"/>
          </a:xfrm>
        </p:grpSpPr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74142668-E57B-4299-931B-85914D80BC01}"/>
                </a:ext>
              </a:extLst>
            </p:cNvPr>
            <p:cNvSpPr/>
            <p:nvPr/>
          </p:nvSpPr>
          <p:spPr>
            <a:xfrm rot="10800000">
              <a:off x="2340293" y="1603042"/>
              <a:ext cx="286227" cy="24674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21">
              <a:extLst>
                <a:ext uri="{FF2B5EF4-FFF2-40B4-BE49-F238E27FC236}">
                  <a16:creationId xmlns:a16="http://schemas.microsoft.com/office/drawing/2014/main" id="{DA927E93-25B5-4EF8-9BEA-C76467D75CCF}"/>
                </a:ext>
              </a:extLst>
            </p:cNvPr>
            <p:cNvSpPr/>
            <p:nvPr/>
          </p:nvSpPr>
          <p:spPr>
            <a:xfrm>
              <a:off x="2340292" y="1461592"/>
              <a:ext cx="286228" cy="158591"/>
            </a:xfrm>
            <a:custGeom>
              <a:avLst/>
              <a:gdLst>
                <a:gd name="connsiteX0" fmla="*/ 0 w 286227"/>
                <a:gd name="connsiteY0" fmla="*/ 140970 h 281939"/>
                <a:gd name="connsiteX1" fmla="*/ 143114 w 286227"/>
                <a:gd name="connsiteY1" fmla="*/ 0 h 281939"/>
                <a:gd name="connsiteX2" fmla="*/ 286228 w 286227"/>
                <a:gd name="connsiteY2" fmla="*/ 140970 h 281939"/>
                <a:gd name="connsiteX3" fmla="*/ 143114 w 286227"/>
                <a:gd name="connsiteY3" fmla="*/ 281940 h 281939"/>
                <a:gd name="connsiteX4" fmla="*/ 0 w 286227"/>
                <a:gd name="connsiteY4" fmla="*/ 140970 h 281939"/>
                <a:gd name="connsiteX0" fmla="*/ 0 w 286228"/>
                <a:gd name="connsiteY0" fmla="*/ 140970 h 158591"/>
                <a:gd name="connsiteX1" fmla="*/ 143114 w 286228"/>
                <a:gd name="connsiteY1" fmla="*/ 0 h 158591"/>
                <a:gd name="connsiteX2" fmla="*/ 286228 w 286228"/>
                <a:gd name="connsiteY2" fmla="*/ 140970 h 158591"/>
                <a:gd name="connsiteX3" fmla="*/ 0 w 286228"/>
                <a:gd name="connsiteY3" fmla="*/ 140970 h 158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228" h="158591">
                  <a:moveTo>
                    <a:pt x="0" y="140970"/>
                  </a:moveTo>
                  <a:cubicBezTo>
                    <a:pt x="0" y="63114"/>
                    <a:pt x="64074" y="0"/>
                    <a:pt x="143114" y="0"/>
                  </a:cubicBezTo>
                  <a:cubicBezTo>
                    <a:pt x="222154" y="0"/>
                    <a:pt x="286228" y="63114"/>
                    <a:pt x="286228" y="140970"/>
                  </a:cubicBezTo>
                  <a:cubicBezTo>
                    <a:pt x="262376" y="164465"/>
                    <a:pt x="23852" y="164465"/>
                    <a:pt x="0" y="14097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A8218C6-4D53-4855-96FF-743A319084EA}"/>
              </a:ext>
            </a:extLst>
          </p:cNvPr>
          <p:cNvCxnSpPr>
            <a:cxnSpLocks/>
          </p:cNvCxnSpPr>
          <p:nvPr/>
        </p:nvCxnSpPr>
        <p:spPr>
          <a:xfrm>
            <a:off x="4381051" y="4830903"/>
            <a:ext cx="0" cy="469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rrow: Down 99">
            <a:extLst>
              <a:ext uri="{FF2B5EF4-FFF2-40B4-BE49-F238E27FC236}">
                <a16:creationId xmlns:a16="http://schemas.microsoft.com/office/drawing/2014/main" id="{E30EF678-F024-4A98-A9FB-725E01EDCD75}"/>
              </a:ext>
            </a:extLst>
          </p:cNvPr>
          <p:cNvSpPr/>
          <p:nvPr/>
        </p:nvSpPr>
        <p:spPr>
          <a:xfrm rot="16200000">
            <a:off x="4208601" y="5233872"/>
            <a:ext cx="434203" cy="633620"/>
          </a:xfrm>
          <a:prstGeom prst="downArrow">
            <a:avLst>
              <a:gd name="adj1" fmla="val 31687"/>
              <a:gd name="adj2" fmla="val 520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Schelski</dc:creator>
  <cp:lastModifiedBy>Max Schelski</cp:lastModifiedBy>
  <cp:revision>69</cp:revision>
  <dcterms:created xsi:type="dcterms:W3CDTF">2021-11-29T10:29:32Z</dcterms:created>
  <dcterms:modified xsi:type="dcterms:W3CDTF">2022-07-18T13:19:12Z</dcterms:modified>
</cp:coreProperties>
</file>