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31F"/>
    <a:srgbClr val="3FA1DA"/>
    <a:srgbClr val="ADB2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123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58D0-3122-479C-B89E-342371BA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BD884-9D77-4B1F-BA2F-290FAC5C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840C-7C3D-4E14-B27A-8528DC65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B6C9-0605-4193-B02A-A97B65F5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5B6A-C7F6-4335-B84A-2A60AD36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FE7D-6EC5-41FC-A8A2-47B60E2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A3D7-23F1-4291-94A9-30D435ED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6656-F346-4D0E-AA55-01D3E3F7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358E-DDC0-4164-87D0-A7F31642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8EA0-C887-45AB-B9AF-31C9F602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46DDD-330A-4A38-BF58-8C65CE4B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F806-D31E-471A-ACE8-F08DB91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5A67-B4BD-4B6F-B51D-1D6F5C78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1708-CA38-41CB-AF3C-3C6B9F10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8854-5D8F-4B00-A350-1B976863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5AE7-354C-43BB-A8F6-96A713C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BA23-6CD5-45F9-9C8A-D7B59346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3F46-E492-45E2-ACCA-9BDEA564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C381-9BAA-444D-9632-42F4051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E38A-1A27-48F7-A205-AEA4ED7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2C75-D340-4A60-B634-6962D372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24E3-6D69-48C8-B5D3-8D9CD331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4B2B-E1C3-4697-BE9A-C5E8E75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C76-0737-4FFD-9778-7CA6BD9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7B78-3D44-4AFA-8E96-2ECF9C56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103-35B4-411A-BC35-4F511D07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6602-4C36-4CF4-A94A-EC190DCE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E467-F4A5-4ED9-B4EF-005557C7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7179-8EAD-45C6-92A4-ABE84647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8323-FE2C-4619-8658-0BE2B905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7FA7-AFFF-487E-82E0-FF517B0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C708-41EF-481A-843B-923D7C57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D50B9-F46D-41FD-BBD5-C65B3CA6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3D4D-CC95-4178-BE00-78EDF87E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CD7D-6FD4-4B7B-91ED-4F6989C3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98298-DB21-44B8-B0FA-F978BCB5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76F8D-8D6F-4E41-91FB-C403D783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90138-B9CC-4753-9BF1-E17B76AC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9434F-FE86-4F78-B9CD-D5A0327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28D7-2521-455F-9834-0B59F8D0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EA193-B5A4-4BB9-B5A4-5117A754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306EE-5C6D-4B4F-878B-9AA8861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BF369-9AC0-4C9D-985D-14F6C36D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A17F-2ECF-40F7-A106-91ABAFAB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25085-A6EB-4C4B-802E-8B875F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B1FF-1705-4E3A-9438-1C5BFAD4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0F76-AF1F-4A78-B1F7-6092B220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1405-F49B-4577-AE82-A19F3B5B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202A-CFFA-4C1D-8102-B58F3C35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EF34-49A1-4E76-9009-2A1A7FEF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F619-A6B4-4C85-9B3A-9A4F0F9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025B-F23C-4F4C-B09A-C752691B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D238-A633-4BF1-BCC9-6BA6E923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66D3A-E555-4253-A1D2-51740D22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3886-9389-4DFD-AB9E-D1273BC5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386D3-EB59-4143-8C8B-2D279DB5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B94-A6B8-4C79-AC9A-BF96BC30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5637-46F3-46D9-95D1-3289A171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B7846-2616-4F5B-B228-784D9721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AE6B-828E-4024-852D-E4FE1BE7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A405-DC92-43CB-8EF7-09944B82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6F93-E972-4E54-8BA7-57567BE8C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CD30-54AA-4F83-A5FE-05480EB4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Diagram, schematic&#10;&#10;Description automatically generated">
            <a:extLst>
              <a:ext uri="{FF2B5EF4-FFF2-40B4-BE49-F238E27FC236}">
                <a16:creationId xmlns:a16="http://schemas.microsoft.com/office/drawing/2014/main" id="{D7D14FCE-AF3D-43EB-6631-AD9139E3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39" y="-5681054"/>
            <a:ext cx="4486752" cy="685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815098-F020-429F-8EE1-7099607AF8C5}"/>
              </a:ext>
            </a:extLst>
          </p:cNvPr>
          <p:cNvCxnSpPr>
            <a:endCxn id="6" idx="0"/>
          </p:cNvCxnSpPr>
          <p:nvPr/>
        </p:nvCxnSpPr>
        <p:spPr>
          <a:xfrm>
            <a:off x="3847150" y="1908974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80ECDC-5076-4020-9E40-BE9FD9834579}"/>
              </a:ext>
            </a:extLst>
          </p:cNvPr>
          <p:cNvCxnSpPr>
            <a:cxnSpLocks/>
          </p:cNvCxnSpPr>
          <p:nvPr/>
        </p:nvCxnSpPr>
        <p:spPr>
          <a:xfrm>
            <a:off x="3364782" y="1908974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B1AAE-A2A0-459D-96ED-276D75BA7208}"/>
              </a:ext>
            </a:extLst>
          </p:cNvPr>
          <p:cNvSpPr/>
          <p:nvPr/>
        </p:nvSpPr>
        <p:spPr>
          <a:xfrm>
            <a:off x="3364782" y="1775623"/>
            <a:ext cx="1194080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DC4BDC-8A1A-46AC-B000-CFF946F90D39}"/>
              </a:ext>
            </a:extLst>
          </p:cNvPr>
          <p:cNvGrpSpPr/>
          <p:nvPr/>
        </p:nvGrpSpPr>
        <p:grpSpPr>
          <a:xfrm>
            <a:off x="3499735" y="2104188"/>
            <a:ext cx="731021" cy="704857"/>
            <a:chOff x="2049776" y="960343"/>
            <a:chExt cx="731021" cy="7048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8D7F50-76F1-4CAF-AAAF-528C66DC4D78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B3B8F4-D6B2-493A-A5F7-55EC16A6D9CF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315731-0A51-488C-8A07-0AB44A6E4636}"/>
              </a:ext>
            </a:extLst>
          </p:cNvPr>
          <p:cNvGrpSpPr/>
          <p:nvPr/>
        </p:nvGrpSpPr>
        <p:grpSpPr>
          <a:xfrm>
            <a:off x="5463971" y="2118494"/>
            <a:ext cx="731021" cy="704857"/>
            <a:chOff x="2049776" y="960343"/>
            <a:chExt cx="731021" cy="7048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D29A7C-557A-41BD-B61C-FA493F5E7479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4C198-F212-4DAE-851E-E3021B442E36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1C9E01-9FE6-41C0-BFA7-12745EA83F6D}"/>
              </a:ext>
            </a:extLst>
          </p:cNvPr>
          <p:cNvGrpSpPr/>
          <p:nvPr/>
        </p:nvGrpSpPr>
        <p:grpSpPr>
          <a:xfrm>
            <a:off x="5466307" y="2692228"/>
            <a:ext cx="728640" cy="568897"/>
            <a:chOff x="2052157" y="1533742"/>
            <a:chExt cx="728640" cy="5688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23364BD-E88C-4F9F-B732-43B6A1B5E946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6B148B3-0D8B-4394-9E0B-0C4387614C17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6E593-9002-41A0-9F7C-46921EA02B68}"/>
              </a:ext>
            </a:extLst>
          </p:cNvPr>
          <p:cNvGrpSpPr/>
          <p:nvPr/>
        </p:nvGrpSpPr>
        <p:grpSpPr>
          <a:xfrm>
            <a:off x="5688272" y="2548311"/>
            <a:ext cx="281939" cy="382380"/>
            <a:chOff x="2340292" y="1461592"/>
            <a:chExt cx="286228" cy="388197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879B85E-606B-41A4-B28A-53AB6F00039B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6D128FAE-6E50-4796-B9AC-9F6185790996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34BBEF-4613-4297-B955-B85D8762FFE8}"/>
              </a:ext>
            </a:extLst>
          </p:cNvPr>
          <p:cNvGrpSpPr/>
          <p:nvPr/>
        </p:nvGrpSpPr>
        <p:grpSpPr>
          <a:xfrm>
            <a:off x="3536568" y="3052598"/>
            <a:ext cx="728640" cy="568897"/>
            <a:chOff x="2052157" y="1533742"/>
            <a:chExt cx="728640" cy="56889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7CC0E60-89EC-4D6B-B64B-AC3A52C9679C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E760106-5094-4D4E-97A2-3B02FD012904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47CE0-F8B6-4ACD-977A-26AAEE3C3871}"/>
              </a:ext>
            </a:extLst>
          </p:cNvPr>
          <p:cNvCxnSpPr>
            <a:cxnSpLocks/>
          </p:cNvCxnSpPr>
          <p:nvPr/>
        </p:nvCxnSpPr>
        <p:spPr>
          <a:xfrm>
            <a:off x="3900888" y="3608796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45E29B-0066-415F-B223-D7DF47390AC4}"/>
              </a:ext>
            </a:extLst>
          </p:cNvPr>
          <p:cNvSpPr txBox="1"/>
          <p:nvPr/>
        </p:nvSpPr>
        <p:spPr>
          <a:xfrm>
            <a:off x="5589039" y="1405622"/>
            <a:ext cx="554639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After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0DD53-317D-43CA-AAC9-B2C2A5A17D2B}"/>
              </a:ext>
            </a:extLst>
          </p:cNvPr>
          <p:cNvSpPr txBox="1"/>
          <p:nvPr/>
        </p:nvSpPr>
        <p:spPr>
          <a:xfrm>
            <a:off x="3645715" y="1405622"/>
            <a:ext cx="665823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Before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CDF1DF-3474-495E-AA65-6C16C45AB127}"/>
              </a:ext>
            </a:extLst>
          </p:cNvPr>
          <p:cNvGrpSpPr/>
          <p:nvPr/>
        </p:nvGrpSpPr>
        <p:grpSpPr>
          <a:xfrm>
            <a:off x="3313828" y="2730885"/>
            <a:ext cx="1295629" cy="239603"/>
            <a:chOff x="1300628" y="1208043"/>
            <a:chExt cx="2026493" cy="37477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A379D4-50BD-4FB6-84F9-2DCF163A9D5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81AB22-09C8-45B3-9733-546AAD511215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BFE590-4BE1-4BAE-83F0-A73D92454B8A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19303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B4A1E6-DC90-400D-BADE-1E0E19074436}"/>
              </a:ext>
            </a:extLst>
          </p:cNvPr>
          <p:cNvGrpSpPr/>
          <p:nvPr/>
        </p:nvGrpSpPr>
        <p:grpSpPr>
          <a:xfrm rot="1289850">
            <a:off x="3564784" y="3621164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079262-CAD9-47B2-8A55-923AA3E933FF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E8B89-AD53-482E-B086-B9FBB19E9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8237B3-3D17-468B-B631-F0FA1BEF2C5A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30D223-F7CF-4243-9134-D952DE690DDD}"/>
              </a:ext>
            </a:extLst>
          </p:cNvPr>
          <p:cNvCxnSpPr>
            <a:cxnSpLocks/>
          </p:cNvCxnSpPr>
          <p:nvPr/>
        </p:nvCxnSpPr>
        <p:spPr>
          <a:xfrm>
            <a:off x="5865252" y="3186203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DCD684-EA29-4C74-9BF8-9DF5A47EF2E5}"/>
              </a:ext>
            </a:extLst>
          </p:cNvPr>
          <p:cNvGrpSpPr/>
          <p:nvPr/>
        </p:nvGrpSpPr>
        <p:grpSpPr>
          <a:xfrm rot="1289850">
            <a:off x="5527290" y="3259732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F27A32-3091-4A9F-9E8C-FEF9398021AE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1CE834-2302-4724-B117-369995B80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D93ED30-E2AA-4697-A170-DE10BFAB5510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1EAA07-E83A-418D-8245-0E4CBDCC35FA}"/>
              </a:ext>
            </a:extLst>
          </p:cNvPr>
          <p:cNvCxnSpPr/>
          <p:nvPr/>
        </p:nvCxnSpPr>
        <p:spPr>
          <a:xfrm>
            <a:off x="5818446" y="1936755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9DE7A-2B9E-482A-B504-D57551AE39EF}"/>
              </a:ext>
            </a:extLst>
          </p:cNvPr>
          <p:cNvCxnSpPr>
            <a:cxnSpLocks/>
          </p:cNvCxnSpPr>
          <p:nvPr/>
        </p:nvCxnSpPr>
        <p:spPr>
          <a:xfrm>
            <a:off x="5246176" y="1923280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9417B6-B6DF-47E9-A309-F9D73E680BFC}"/>
              </a:ext>
            </a:extLst>
          </p:cNvPr>
          <p:cNvSpPr/>
          <p:nvPr/>
        </p:nvSpPr>
        <p:spPr>
          <a:xfrm>
            <a:off x="5255964" y="1775623"/>
            <a:ext cx="1184292" cy="2879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F193984-AF53-4F81-9B63-3B643C1300F4}"/>
              </a:ext>
            </a:extLst>
          </p:cNvPr>
          <p:cNvGrpSpPr/>
          <p:nvPr/>
        </p:nvGrpSpPr>
        <p:grpSpPr>
          <a:xfrm rot="1289850">
            <a:off x="3889350" y="4693583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5AFCB28-A2CA-4D10-AD75-0E098C03B972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F8CB02A-77F0-493B-A3B6-E4CBD4037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E7AE3F1-60DE-482D-B559-D7B88D6D1641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E5AF3CDB-7589-4403-813F-30803AE667AD}"/>
              </a:ext>
            </a:extLst>
          </p:cNvPr>
          <p:cNvSpPr txBox="1"/>
          <p:nvPr/>
        </p:nvSpPr>
        <p:spPr>
          <a:xfrm>
            <a:off x="4652362" y="4726375"/>
            <a:ext cx="1292341" cy="113505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Dynein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motor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domain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FFBF989-72AD-4111-ADB3-E7E141B1946B}"/>
              </a:ext>
            </a:extLst>
          </p:cNvPr>
          <p:cNvGrpSpPr/>
          <p:nvPr/>
        </p:nvGrpSpPr>
        <p:grpSpPr>
          <a:xfrm>
            <a:off x="4745846" y="2204532"/>
            <a:ext cx="281939" cy="382380"/>
            <a:chOff x="2340292" y="1461592"/>
            <a:chExt cx="286228" cy="388197"/>
          </a:xfrm>
        </p:grpSpPr>
        <p:sp>
          <p:nvSpPr>
            <p:cNvPr id="255" name="Isosceles Triangle 254">
              <a:extLst>
                <a:ext uri="{FF2B5EF4-FFF2-40B4-BE49-F238E27FC236}">
                  <a16:creationId xmlns:a16="http://schemas.microsoft.com/office/drawing/2014/main" id="{D574F1A5-EA0A-41C4-AD07-B552572AD0D5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1">
              <a:extLst>
                <a:ext uri="{FF2B5EF4-FFF2-40B4-BE49-F238E27FC236}">
                  <a16:creationId xmlns:a16="http://schemas.microsoft.com/office/drawing/2014/main" id="{C3D04AC4-0258-4F20-BF35-55EB41D6EA98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7" name="Arrow: Down 256">
            <a:extLst>
              <a:ext uri="{FF2B5EF4-FFF2-40B4-BE49-F238E27FC236}">
                <a16:creationId xmlns:a16="http://schemas.microsoft.com/office/drawing/2014/main" id="{4DF59704-1A31-4A50-B433-750C5293DD4D}"/>
              </a:ext>
            </a:extLst>
          </p:cNvPr>
          <p:cNvSpPr/>
          <p:nvPr/>
        </p:nvSpPr>
        <p:spPr>
          <a:xfrm rot="16200000">
            <a:off x="4712265" y="3074883"/>
            <a:ext cx="434203" cy="633620"/>
          </a:xfrm>
          <a:prstGeom prst="downArrow">
            <a:avLst>
              <a:gd name="adj1" fmla="val 31687"/>
              <a:gd name="adj2" fmla="val 469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E5E3F41-C8AE-4211-8CFC-79EE7F6908BB}"/>
              </a:ext>
            </a:extLst>
          </p:cNvPr>
          <p:cNvCxnSpPr>
            <a:cxnSpLocks/>
          </p:cNvCxnSpPr>
          <p:nvPr/>
        </p:nvCxnSpPr>
        <p:spPr>
          <a:xfrm>
            <a:off x="4898123" y="2698904"/>
            <a:ext cx="0" cy="469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2DC0EBD-89AA-A68C-0F38-0EFCA5F5A0BC}"/>
              </a:ext>
            </a:extLst>
          </p:cNvPr>
          <p:cNvSpPr txBox="1"/>
          <p:nvPr/>
        </p:nvSpPr>
        <p:spPr>
          <a:xfrm>
            <a:off x="2765444" y="-2886016"/>
            <a:ext cx="1887056" cy="538609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900" dirty="0"/>
              <a:t>Plus-end-in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5BA8-08D8-20C5-2E83-C210B779C637}"/>
              </a:ext>
            </a:extLst>
          </p:cNvPr>
          <p:cNvSpPr txBox="1"/>
          <p:nvPr/>
        </p:nvSpPr>
        <p:spPr>
          <a:xfrm>
            <a:off x="2565274" y="-3754687"/>
            <a:ext cx="2122697" cy="538609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900" dirty="0"/>
              <a:t>Plus-end-out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EFFE67-A289-7715-D3C3-DECE510EDCF8}"/>
              </a:ext>
            </a:extLst>
          </p:cNvPr>
          <p:cNvSpPr txBox="1"/>
          <p:nvPr/>
        </p:nvSpPr>
        <p:spPr>
          <a:xfrm>
            <a:off x="2415596" y="-4732056"/>
            <a:ext cx="2236766" cy="538609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2900" b="1" dirty="0"/>
              <a:t>Microtubules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8D565-9F2F-C33E-26CC-80554309CA5E}"/>
              </a:ext>
            </a:extLst>
          </p:cNvPr>
          <p:cNvSpPr txBox="1"/>
          <p:nvPr/>
        </p:nvSpPr>
        <p:spPr>
          <a:xfrm>
            <a:off x="5322586" y="268758"/>
            <a:ext cx="1593128" cy="86177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Photo-</a:t>
            </a:r>
          </a:p>
          <a:p>
            <a:r>
              <a:rPr lang="en-US" sz="2500" dirty="0"/>
              <a:t>conversion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156C0B-EEB7-3CAE-58C5-5D519A0C2DED}"/>
              </a:ext>
            </a:extLst>
          </p:cNvPr>
          <p:cNvCxnSpPr/>
          <p:nvPr/>
        </p:nvCxnSpPr>
        <p:spPr>
          <a:xfrm>
            <a:off x="2712714" y="-3000879"/>
            <a:ext cx="1614652" cy="0"/>
          </a:xfrm>
          <a:prstGeom prst="line">
            <a:avLst/>
          </a:prstGeom>
          <a:ln w="88900">
            <a:solidFill>
              <a:srgbClr val="ADB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29E8A3-784D-7F88-7F73-B755F4C6D561}"/>
              </a:ext>
            </a:extLst>
          </p:cNvPr>
          <p:cNvCxnSpPr/>
          <p:nvPr/>
        </p:nvCxnSpPr>
        <p:spPr>
          <a:xfrm>
            <a:off x="2659708" y="-3800407"/>
            <a:ext cx="1614652" cy="0"/>
          </a:xfrm>
          <a:prstGeom prst="line">
            <a:avLst/>
          </a:prstGeom>
          <a:ln w="88900">
            <a:solidFill>
              <a:srgbClr val="3FA1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914FC4-6474-EA9B-5FFA-3B022D963937}"/>
              </a:ext>
            </a:extLst>
          </p:cNvPr>
          <p:cNvSpPr/>
          <p:nvPr/>
        </p:nvSpPr>
        <p:spPr>
          <a:xfrm>
            <a:off x="5395828" y="-108390"/>
            <a:ext cx="659969" cy="281140"/>
          </a:xfrm>
          <a:prstGeom prst="rect">
            <a:avLst/>
          </a:prstGeom>
          <a:noFill/>
          <a:ln w="38100">
            <a:solidFill>
              <a:srgbClr val="E84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119</cp:revision>
  <dcterms:created xsi:type="dcterms:W3CDTF">2021-11-29T10:29:32Z</dcterms:created>
  <dcterms:modified xsi:type="dcterms:W3CDTF">2022-07-18T12:57:44Z</dcterms:modified>
</cp:coreProperties>
</file>