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20B4-9B5C-40B2-AC40-57822AB9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AF082-29C2-42DF-89D6-EAF76156C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FBC2-11A4-411A-8D76-27295C4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D2AB-5AEB-4D3B-8814-B2A68D0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4346-70A5-40ED-9DE4-157B8D3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2141-866E-426D-871F-46B788F3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48FC-2681-40CD-9822-D3D5777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6A9B-9B07-455B-8DDF-DA06DE8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F828-4413-4073-98F5-0ED4800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FCAD-7235-4FEA-961E-9B6CA8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C08C-2C3C-4B56-8334-4797146F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E7C3-7759-433A-819B-58465FF9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A516-2F3E-4A83-B02C-0EF4F21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C239-9898-43F7-B739-ED093EC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C71F-3A09-40DE-8676-E538D0EB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A672-012D-40FE-8BCE-4B97B69F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C64E-8BD4-40CF-BE3E-A79C926C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FD63-4F3C-4201-B4D4-8AC8809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1462-D36F-45E0-B109-2A83EA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2F43-B2DD-4816-A7E2-27885B7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88A1-04B0-49F5-BD2C-21644FB6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3A17-025B-45F3-B6AA-BC17640B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7A08-7AF3-442B-88AC-67A7BAC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1093-FB37-4E32-800D-F2AA8E6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9BF8-BFFC-4158-A672-2E0FBBE6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4C8B-044F-4B9C-9796-00CEC3E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DCD4-54CA-40D1-84C2-63AB593A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B6F8-F31A-41AE-BABB-12D0A00F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A67F-1CC8-4FF6-ACB7-693FF55A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E063-349A-45D1-9A43-EA0C8408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F6A-53B2-4859-A6ED-71D60541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238C-FAF3-4849-AFF8-A2BEBB9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F3E-6771-4AF4-9E7C-5FC88D9C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7F9C8-2412-49CC-9FB9-FC2B2A2D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B16F-FAB1-4146-A953-24F1029D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C561-8D3D-451E-A4BE-9162EC10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80094-BE0C-4D13-B2DC-5442460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8198D-EF4B-4C5B-AB69-A951147D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EC820-7F56-4CBD-A706-668ABF6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430A-410D-49E4-A84A-0A9A7FB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32D82-ABDF-4AAA-97BE-5DC9F95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56F6B-93A1-4AF9-80EE-112BFA10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2DB3-D56A-49F6-A6AC-D52604D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0C774-041A-40E0-B1A1-BBA9FB32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5BF28-45AD-423F-8A74-3789133D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8A65-418A-4031-860E-4798C9C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4F25-843B-4D73-8EE6-35E19BC7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CA17-8037-4EF1-83B4-0B3F0AD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F14-DB9B-4956-A63C-402B2548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69ED-54EE-468C-8E1A-D9BBF36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3E91-C387-4D45-9C3A-DFF4E80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3995-FCAA-43D3-BE96-4DC72A47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0192-9B2D-42EF-AFBD-A1451D83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BEEEB-B9FC-4836-9FFF-F4DFB93E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4D85-1995-468A-836E-7BFD76AD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2CD1-0C00-41D5-A47F-DBC652B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0465-43B7-40AE-9770-D9FA834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236C-9D9F-49E7-9BF5-2D1F95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05F3-E166-4C2C-B0B9-099867D4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D4EC-A63D-4835-B4A4-B0DBDE35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A98-52D1-4DD8-BBF5-6F0DB9A2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2BD-3564-453F-BCA2-A2177989CBD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46BE-97B9-48C4-B2E8-AAA302F6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FDA5-647E-481E-9744-4867DE9F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8F9D912-2081-42E6-A157-F95D7E1F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r="7601" b="7635"/>
          <a:stretch/>
        </p:blipFill>
        <p:spPr>
          <a:xfrm>
            <a:off x="1572450" y="1933785"/>
            <a:ext cx="3395134" cy="409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62577-897B-495F-B303-06261BAFE351}"/>
              </a:ext>
            </a:extLst>
          </p:cNvPr>
          <p:cNvSpPr txBox="1"/>
          <p:nvPr/>
        </p:nvSpPr>
        <p:spPr>
          <a:xfrm>
            <a:off x="2781398" y="5925527"/>
            <a:ext cx="1415709" cy="3231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/>
              <a:t>Photoactivation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8F30E08-3E99-ED7B-6ABF-33302639F765}"/>
              </a:ext>
            </a:extLst>
          </p:cNvPr>
          <p:cNvSpPr/>
          <p:nvPr/>
        </p:nvSpPr>
        <p:spPr>
          <a:xfrm>
            <a:off x="2934970" y="1967339"/>
            <a:ext cx="607060" cy="1063716"/>
          </a:xfrm>
          <a:prstGeom prst="downArrow">
            <a:avLst>
              <a:gd name="adj1" fmla="val 2945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61041-E789-B86F-EC42-AAFD111BEC9D}"/>
              </a:ext>
            </a:extLst>
          </p:cNvPr>
          <p:cNvSpPr txBox="1"/>
          <p:nvPr/>
        </p:nvSpPr>
        <p:spPr>
          <a:xfrm>
            <a:off x="2490800" y="1134983"/>
            <a:ext cx="1550233" cy="784830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Actin </a:t>
            </a:r>
          </a:p>
          <a:p>
            <a:pPr algn="ctr"/>
            <a:r>
              <a:rPr lang="en-US" sz="1500" dirty="0"/>
              <a:t>depolymerization</a:t>
            </a:r>
          </a:p>
          <a:p>
            <a:pPr algn="ctr"/>
            <a:r>
              <a:rPr lang="en-US" sz="1500" dirty="0"/>
              <a:t>(</a:t>
            </a:r>
            <a:r>
              <a:rPr lang="en-US" sz="1500" dirty="0" err="1"/>
              <a:t>LatA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0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19</cp:revision>
  <dcterms:created xsi:type="dcterms:W3CDTF">2021-08-11T16:22:17Z</dcterms:created>
  <dcterms:modified xsi:type="dcterms:W3CDTF">2022-07-01T22:39:59Z</dcterms:modified>
</cp:coreProperties>
</file>