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2CA0-BBC0-4419-B81C-C7A4565C9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89437-8A08-4DF2-B1CD-9B380A33C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136D3-2CE1-488F-8B17-6D8D3D93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7EB2-27C8-4E30-8070-4B62D489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FD635-D436-4DB7-B0DA-00061679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3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A389-3D0B-4E6C-BBEC-65D4EE9C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F368D-CC08-4060-BED6-8DFF7CFA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1C825-65AE-41A9-81B4-D1F4F53D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ED044-149D-4CD3-8C3D-500F0EA4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9ADAF-86FB-4D5D-9BBD-04811B21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6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B4027-860C-4957-B062-86F22CC66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6A32E-13C0-4EC7-BD80-90B3C1C37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0C28-DE23-4ADA-BBE0-AA039AC4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73E63-7CC8-4551-979F-5D662BD0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390B6-347A-4B23-98D9-486979D2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7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E9EB-BF0C-4A7F-8E4F-D88966BE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1347-632F-4D44-A0CE-F89DB5D7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C9100-78A6-441D-BAFD-A7FBEA25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35BB9-40E8-45F9-A67B-0B0AB148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BDEDB-DA57-43D3-83A1-110D636D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8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4F52-DFDC-43D3-93DB-E6D278B4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BDFE3-93F9-450E-9F21-52FF81B72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82CB-850B-4DFB-8E9B-91B12DD9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D0B96-9AE0-4816-897B-791287BF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A4501-2F87-4BBB-A518-DE204327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0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F6F2-1192-4AF3-BC00-2307807F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77175-4BEE-451D-ADAE-A78FA02D1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DDAD1-92BE-45A1-A341-C15AC69E2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17CF7-9DA8-46E7-9127-90A213D2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F7F44-7E8A-404E-A441-2134AB09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EE967-B21F-4FC1-BFD6-2AE4E144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E8A0-67D1-485D-9272-E56881C3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049E1-14BD-4D55-AAC5-227C6E9C5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F769E-E921-4749-936D-BBFBC86EB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CE976-1531-4F13-8D7A-457D65575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93E08-5408-429E-BFD3-339130DB4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7E351-7C77-46D4-ACE8-9FCE7D87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03F46-6BC3-4670-AE18-E8962B60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2E51C-FD22-4BE2-B3C7-ACC77AA9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2110-7002-4514-ADB4-FF947B82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01123-5D27-4F90-A4DF-58CF895B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7C1E3-56F7-414D-850C-28F8D80B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12BA0-D7DF-4920-8B11-53F15062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741BF-6C91-489B-BFEF-3583BF25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E2853-2D03-4E4D-A0D5-750F91B5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2A166-33F3-4F9D-908F-22FB684B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9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0731-D6A2-470C-B9F4-46A3AD0C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ED6C6-A3F9-42D8-BBC8-4C72845BE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5C3FB-4F83-4975-8563-309E215B8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59354-2FB4-4E5B-BE17-E05D86FC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5F1EB-0DAC-4559-9379-C9D3D958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8706A-3B43-4EA0-A393-99CD6267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1F5E-37BA-4782-85C2-A7ADC667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DBD07-93BF-49D1-BD02-742258159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F8D88-8FED-42ED-BA08-DA4066D5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F9825-A42E-4BD1-A0C3-BD882386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3CE97-534C-4BFC-B3F1-B481BA54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C3CDA-F38B-49B4-A06D-F58DFE71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5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76EF5-AC42-4D4F-B60E-ECD24F6D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6432-7ACF-4D4F-99AE-7DDE690F9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6036-C470-4CCB-B3DF-61400F536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0B239-1D8C-4E14-871A-0E802C1DFA6B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FDC3A-D973-4C9A-A67F-3CC19F445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18DA6-DC44-4F1D-AF70-94F067322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2E47-27E9-4A4C-B5D9-E02A5A39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8C59149-729C-6418-D35A-A794BC060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44" y="961743"/>
            <a:ext cx="4898612" cy="4968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2576F7-696D-47BE-9E5C-053668714DDE}"/>
              </a:ext>
            </a:extLst>
          </p:cNvPr>
          <p:cNvSpPr txBox="1"/>
          <p:nvPr/>
        </p:nvSpPr>
        <p:spPr>
          <a:xfrm>
            <a:off x="5629230" y="3794506"/>
            <a:ext cx="2367443" cy="477054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Photoconversion</a:t>
            </a:r>
          </a:p>
        </p:txBody>
      </p:sp>
    </p:spTree>
    <p:extLst>
      <p:ext uri="{BB962C8B-B14F-4D97-AF65-F5344CB8AC3E}">
        <p14:creationId xmlns:p14="http://schemas.microsoft.com/office/powerpoint/2010/main" val="413218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7</cp:revision>
  <dcterms:created xsi:type="dcterms:W3CDTF">2021-08-11T15:40:15Z</dcterms:created>
  <dcterms:modified xsi:type="dcterms:W3CDTF">2022-07-18T10:29:44Z</dcterms:modified>
</cp:coreProperties>
</file>