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443A6-DF90-4329-B7E4-BEF2D1962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3455D8-7E32-4A15-A3C5-BA8095B9E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A28AA-1BFA-4568-8827-FAA2539ED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1C74D-AFB9-435C-9C4F-5B67EE2A1F93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67040-FB9B-425F-AD32-D4D03DA4B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7001D-DA7B-44EE-8C73-7B958009C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17E8-A9F6-4A60-9445-10FB9D08F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20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8854-2D23-4007-B413-F994201B9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FAB833-5522-4366-9436-1F866D146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C4435-1B31-4B45-B9E7-71328C78F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1C74D-AFB9-435C-9C4F-5B67EE2A1F93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EEEDD-5544-4C25-8EF1-3DA157673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BDEF5-BD6E-4781-9FBB-6E4F3AB61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17E8-A9F6-4A60-9445-10FB9D08F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31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B23AE8-6DE7-467C-8A83-298FF711F3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76443C-19BE-4034-A508-6F72EE809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362FB-9047-4909-9C9F-E9C4AFFFB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1C74D-AFB9-435C-9C4F-5B67EE2A1F93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35A5E-9E00-4748-9161-8C61D2DE3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CDBDA-050A-4768-ACA0-EE8D16759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17E8-A9F6-4A60-9445-10FB9D08F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28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74568-E11E-44AF-9639-717AAAED2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3364A-A626-42C5-B04F-63132B640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DA1F2-BD0F-40FB-979C-1E11F2E2E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1C74D-AFB9-435C-9C4F-5B67EE2A1F93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85E0F-6D22-417D-9E70-C42A09AFA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BD8B0-62E9-4198-8EC1-E8C31881B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17E8-A9F6-4A60-9445-10FB9D08F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D3E08-CCB3-49E6-BB93-78810ACB5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B5E44-A272-491F-A417-AAAE8140E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CC2EC-1DBD-4DA5-8EB5-23EFDB478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1C74D-AFB9-435C-9C4F-5B67EE2A1F93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CC146-49AA-4839-AD89-AE62BD882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EAA64-651E-49E0-A337-510AF2310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17E8-A9F6-4A60-9445-10FB9D08F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38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6302C-28A0-4D5E-9146-7A795938D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25BE0-1BD9-44FE-81D0-F61FEB521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45FD86-DA25-4021-82AB-84FA95C33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FA817-EC7E-49BA-A8AC-0E80E4926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1C74D-AFB9-435C-9C4F-5B67EE2A1F93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681A46-696D-4AEC-919D-CA210D2C6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6CAFA-DA1E-4EC9-82CF-76433737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17E8-A9F6-4A60-9445-10FB9D08F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64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6DAA0-C8BB-4D18-ABA4-CB568568B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0B225-5F8F-4154-B67E-1C2B2F4D1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45F9DB-CE90-4D30-929A-53829ACAA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61A8D8-FD40-41DB-A1E8-9F6F72A904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BFBCBD-4BEA-4FD3-A066-ED7EB5B9C9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865A2A-53F6-4332-A702-4F3B77864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1C74D-AFB9-435C-9C4F-5B67EE2A1F93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AF1421-08AB-43E8-88F7-AF402F629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8751A6-A6F7-4CD2-8C92-41887FA6E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17E8-A9F6-4A60-9445-10FB9D08F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97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11805-1C40-43FE-A406-C0DF2631E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C4795-0017-481E-B9BC-BD23408E3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1C74D-AFB9-435C-9C4F-5B67EE2A1F93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42B11C-52CA-483E-A4D9-3478B3531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AEDF05-536E-47C0-BC45-5591E0033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17E8-A9F6-4A60-9445-10FB9D08F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F4F232-69DB-484E-9A56-A7DE2E875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1C74D-AFB9-435C-9C4F-5B67EE2A1F93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AB1466-781A-4169-A31A-9CE428EDD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24243-3A86-4581-BCF1-9E23FF74E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17E8-A9F6-4A60-9445-10FB9D08F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2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699D0-6A7E-44AC-AF42-5BEAAE34D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9F819-FCCD-4EAD-8605-9B1FBC5C9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B7696B-D343-4C5C-92CB-D64682E1D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7A16E-322B-4C12-B385-353A1D835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1C74D-AFB9-435C-9C4F-5B67EE2A1F93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1AA23-AA33-4C37-AD35-E931FFA7F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62DC2-AFF2-44E9-939F-B77F47404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17E8-A9F6-4A60-9445-10FB9D08F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15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4FC7B-B661-4115-A72A-9E0F1C69C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205398-9607-4C2B-9AC9-BAD296A0AA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07383-B49B-495A-8049-46145FAA6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7B63E-0BBB-49D8-9F4A-38343F268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1C74D-AFB9-435C-9C4F-5B67EE2A1F93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A383A-B4B6-4C92-A099-99523C878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37FCD-BF21-461B-BA22-C4661C6F3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17E8-A9F6-4A60-9445-10FB9D08F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57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B9369E-C0DB-4C31-A44B-8122667C2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CA197-FBE6-4E0D-892C-594848F3B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9333D-E92A-4596-97CE-92C52EFD16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1C74D-AFB9-435C-9C4F-5B67EE2A1F93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94621-3A75-4B4A-B72B-1262F00F99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C1C91-357F-48BE-860B-698CE900E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017E8-A9F6-4A60-9445-10FB9D08F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84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 descr="A picture containing shape&#10;&#10;Description automatically generated">
            <a:extLst>
              <a:ext uri="{FF2B5EF4-FFF2-40B4-BE49-F238E27FC236}">
                <a16:creationId xmlns:a16="http://schemas.microsoft.com/office/drawing/2014/main" id="{1A6CA935-DB26-4FC7-BC79-799E98D7D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431" y="4230386"/>
            <a:ext cx="1179576" cy="1196090"/>
          </a:xfrm>
          <a:prstGeom prst="rect">
            <a:avLst/>
          </a:prstGeom>
        </p:spPr>
      </p:pic>
      <p:pic>
        <p:nvPicPr>
          <p:cNvPr id="53" name="Picture 52" descr="A picture containing shape&#10;&#10;Description automatically generated">
            <a:extLst>
              <a:ext uri="{FF2B5EF4-FFF2-40B4-BE49-F238E27FC236}">
                <a16:creationId xmlns:a16="http://schemas.microsoft.com/office/drawing/2014/main" id="{C1482285-C08B-4AB9-8A1B-74FDDF8B6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92521">
            <a:off x="2426120" y="2061994"/>
            <a:ext cx="1179576" cy="1196090"/>
          </a:xfrm>
          <a:prstGeom prst="rect">
            <a:avLst/>
          </a:prstGeom>
        </p:spPr>
      </p:pic>
      <p:pic>
        <p:nvPicPr>
          <p:cNvPr id="54" name="Picture 53" descr="A picture containing shape&#10;&#10;Description automatically generated">
            <a:extLst>
              <a:ext uri="{FF2B5EF4-FFF2-40B4-BE49-F238E27FC236}">
                <a16:creationId xmlns:a16="http://schemas.microsoft.com/office/drawing/2014/main" id="{0E167149-276B-4E4D-86E9-89B6F06A2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79314">
            <a:off x="3014377" y="4537305"/>
            <a:ext cx="1179576" cy="1196090"/>
          </a:xfrm>
          <a:prstGeom prst="rect">
            <a:avLst/>
          </a:prstGeom>
        </p:spPr>
      </p:pic>
      <p:pic>
        <p:nvPicPr>
          <p:cNvPr id="55" name="Picture 54" descr="A picture containing shape&#10;&#10;Description automatically generated">
            <a:extLst>
              <a:ext uri="{FF2B5EF4-FFF2-40B4-BE49-F238E27FC236}">
                <a16:creationId xmlns:a16="http://schemas.microsoft.com/office/drawing/2014/main" id="{DD820987-288A-4111-8BAF-5429B8851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35270">
            <a:off x="4296357" y="4107877"/>
            <a:ext cx="1179576" cy="1196090"/>
          </a:xfrm>
          <a:prstGeom prst="rect">
            <a:avLst/>
          </a:prstGeom>
        </p:spPr>
      </p:pic>
      <p:pic>
        <p:nvPicPr>
          <p:cNvPr id="56" name="Picture 55" descr="A picture containing shape&#10;&#10;Description automatically generated">
            <a:extLst>
              <a:ext uri="{FF2B5EF4-FFF2-40B4-BE49-F238E27FC236}">
                <a16:creationId xmlns:a16="http://schemas.microsoft.com/office/drawing/2014/main" id="{40317288-FA08-4BF0-9C85-BB6C0AD8F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96651">
            <a:off x="1486987" y="3165921"/>
            <a:ext cx="1179576" cy="1196090"/>
          </a:xfrm>
          <a:prstGeom prst="rect">
            <a:avLst/>
          </a:prstGeom>
        </p:spPr>
      </p:pic>
      <p:pic>
        <p:nvPicPr>
          <p:cNvPr id="11" name="Picture 10" descr="A picture containing white, light&#10;&#10;Description automatically generated">
            <a:extLst>
              <a:ext uri="{FF2B5EF4-FFF2-40B4-BE49-F238E27FC236}">
                <a16:creationId xmlns:a16="http://schemas.microsoft.com/office/drawing/2014/main" id="{2053DE7D-1E9F-4902-B235-8B18E68D39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43" t="8283" r="20149" b="13912"/>
          <a:stretch/>
        </p:blipFill>
        <p:spPr>
          <a:xfrm>
            <a:off x="868680" y="1656953"/>
            <a:ext cx="4747260" cy="438920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32F7BFF-0C73-4A2F-A429-70761C04D11C}"/>
              </a:ext>
            </a:extLst>
          </p:cNvPr>
          <p:cNvSpPr txBox="1"/>
          <p:nvPr/>
        </p:nvSpPr>
        <p:spPr>
          <a:xfrm>
            <a:off x="2396871" y="6005640"/>
            <a:ext cx="1687706" cy="553998"/>
          </a:xfrm>
          <a:prstGeom prst="rect">
            <a:avLst/>
          </a:prstGeom>
          <a:solidFill>
            <a:schemeClr val="bg1">
              <a:alpha val="1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3D matrix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340816E-9373-4A02-98AB-D73FC4EA88D4}"/>
              </a:ext>
            </a:extLst>
          </p:cNvPr>
          <p:cNvCxnSpPr>
            <a:cxnSpLocks/>
          </p:cNvCxnSpPr>
          <p:nvPr/>
        </p:nvCxnSpPr>
        <p:spPr>
          <a:xfrm flipV="1">
            <a:off x="2623820" y="36195"/>
            <a:ext cx="258445" cy="40582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7D59580-9F16-47F3-99B1-6121AB4FFB42}"/>
              </a:ext>
            </a:extLst>
          </p:cNvPr>
          <p:cNvSpPr/>
          <p:nvPr/>
        </p:nvSpPr>
        <p:spPr>
          <a:xfrm>
            <a:off x="1555753" y="4090024"/>
            <a:ext cx="1069468" cy="133851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C6263A9-777C-4B6C-BD80-9089252B61DD}"/>
              </a:ext>
            </a:extLst>
          </p:cNvPr>
          <p:cNvCxnSpPr>
            <a:cxnSpLocks/>
          </p:cNvCxnSpPr>
          <p:nvPr/>
        </p:nvCxnSpPr>
        <p:spPr>
          <a:xfrm flipV="1">
            <a:off x="2609589" y="4957763"/>
            <a:ext cx="284106" cy="470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FE108DD-9266-4329-B7D9-DEB0BE1E5229}"/>
              </a:ext>
            </a:extLst>
          </p:cNvPr>
          <p:cNvSpPr/>
          <p:nvPr/>
        </p:nvSpPr>
        <p:spPr>
          <a:xfrm>
            <a:off x="2886128" y="61691"/>
            <a:ext cx="3930689" cy="4885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Picture 28" descr="Schematic&#10;&#10;Description automatically generated with medium confidence">
            <a:extLst>
              <a:ext uri="{FF2B5EF4-FFF2-40B4-BE49-F238E27FC236}">
                <a16:creationId xmlns:a16="http://schemas.microsoft.com/office/drawing/2014/main" id="{524DCCDF-0D44-4F10-8E2C-52DC2E22E71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94"/>
          <a:stretch/>
        </p:blipFill>
        <p:spPr>
          <a:xfrm>
            <a:off x="2893764" y="574268"/>
            <a:ext cx="3415539" cy="4389209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3C2EB4DA-055B-405E-9F91-0582532D2740}"/>
              </a:ext>
            </a:extLst>
          </p:cNvPr>
          <p:cNvSpPr/>
          <p:nvPr/>
        </p:nvSpPr>
        <p:spPr>
          <a:xfrm>
            <a:off x="2886128" y="43946"/>
            <a:ext cx="3930689" cy="49195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C2631298-4A9F-4351-8915-89D44BB2CDB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357" t="75796" r="19128"/>
          <a:stretch/>
        </p:blipFill>
        <p:spPr>
          <a:xfrm>
            <a:off x="3043000" y="63500"/>
            <a:ext cx="3464479" cy="1153925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07CB3C39-DEBC-4141-B823-59CD4D39BD79}"/>
              </a:ext>
            </a:extLst>
          </p:cNvPr>
          <p:cNvSpPr txBox="1"/>
          <p:nvPr/>
        </p:nvSpPr>
        <p:spPr>
          <a:xfrm>
            <a:off x="4210113" y="3307368"/>
            <a:ext cx="1523466" cy="707886"/>
          </a:xfrm>
          <a:prstGeom prst="rect">
            <a:avLst/>
          </a:prstGeom>
          <a:solidFill>
            <a:schemeClr val="bg1">
              <a:alpha val="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Photo-</a:t>
            </a:r>
          </a:p>
          <a:p>
            <a:r>
              <a:rPr lang="en-US" sz="2000" dirty="0">
                <a:latin typeface="+mj-lt"/>
              </a:rPr>
              <a:t>conversion</a:t>
            </a:r>
          </a:p>
        </p:txBody>
      </p:sp>
    </p:spTree>
    <p:extLst>
      <p:ext uri="{BB962C8B-B14F-4D97-AF65-F5344CB8AC3E}">
        <p14:creationId xmlns:p14="http://schemas.microsoft.com/office/powerpoint/2010/main" val="3036461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Schelski</dc:creator>
  <cp:lastModifiedBy>Max Schelski</cp:lastModifiedBy>
  <cp:revision>32</cp:revision>
  <dcterms:created xsi:type="dcterms:W3CDTF">2021-07-26T14:02:50Z</dcterms:created>
  <dcterms:modified xsi:type="dcterms:W3CDTF">2021-11-30T09:34:49Z</dcterms:modified>
</cp:coreProperties>
</file>