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767D-574E-4E8F-9A4D-0075606EA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9396D-E806-4FF7-8DA4-52E72825A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17975-9283-468F-9754-DE9FFA4B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D50E-5442-4926-A14B-E8E8EF7873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90EC6-EC4C-4758-B4C4-ACEA8630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35ED0-19A2-4FA5-9A79-8F2F3275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128E-9154-402B-83FA-C9C0AF5F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9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C2A4-B36F-47BB-BC21-652DA2A6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C09F0-8F98-47D9-A188-CD83B349D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81168-AE5E-40B8-8B26-BA0F0489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D50E-5442-4926-A14B-E8E8EF7873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C8456-2E90-4164-8293-66B97FA7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440C7-215A-4153-B121-5AB268E8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128E-9154-402B-83FA-C9C0AF5F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0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3509D-B249-4899-8BE9-DA5814312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36365-F676-49FE-90A0-C4EE02D31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16996-A904-44CE-B1E2-9E2E7379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D50E-5442-4926-A14B-E8E8EF7873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77C8-F6CC-4F97-AB12-B5681116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F6F1C-7F2C-4634-898C-2F069D99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128E-9154-402B-83FA-C9C0AF5F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5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9686-DAE7-48E4-AEC9-513D474E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C17B9-E767-4484-B203-81B4F781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7ED0-0DF7-48AF-A793-D096C007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D50E-5442-4926-A14B-E8E8EF7873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E8686-50EA-4BBC-96CD-E2199C85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168E8-8A22-4CF4-950E-2A975DA5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128E-9154-402B-83FA-C9C0AF5F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0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607C-0B1D-4E6F-AD57-DF72FF1E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069E9-1DEC-462F-9567-642B41C31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5050C-D779-409F-9325-5DD22973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D50E-5442-4926-A14B-E8E8EF7873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F3AF2-4925-429B-8CF9-D4FEAB4F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DDD2C-27B7-4F22-ACAF-CABE5EBE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128E-9154-402B-83FA-C9C0AF5F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5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DA26-062A-4568-BF3F-E0E8BC13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07C6-0AEE-4DC2-B441-A4AFD7B2A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19AE1-7503-4D58-9599-E3A7548B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6B26B-FC97-4611-BC32-410CE1F0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D50E-5442-4926-A14B-E8E8EF7873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CF13-6D9A-4455-9936-18C53893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47B7A-3A10-4127-921C-E80063F4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128E-9154-402B-83FA-C9C0AF5F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5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86F8-E843-4F4D-8296-E2B72686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BD304-B895-4D03-821A-D4E9F070E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65721-0D1C-4889-8804-D4C9A30E0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63428-AC82-4494-980A-78535D020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38235-2865-4F8D-8F28-111E74652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6EA1B-1B67-44E6-9A92-06B2A14C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D50E-5442-4926-A14B-E8E8EF7873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06F20-4999-4A66-860A-7FDADE4C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CED5F-55D9-41B5-A5C7-24000D5D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128E-9154-402B-83FA-C9C0AF5F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2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582E-CE3A-4E15-AF25-C9C68C5B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BB4B9-5ADC-468B-9410-B8ADFB8D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D50E-5442-4926-A14B-E8E8EF7873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496DD-CEF7-4C5F-8136-D6D8A332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C1CEC-F43C-4DFD-BEA2-32F794D8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128E-9154-402B-83FA-C9C0AF5F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01138-8C9D-435A-BAC5-5C3E4EA4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D50E-5442-4926-A14B-E8E8EF7873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99DA4-7234-4CB1-A918-0505ED15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57378-3AF9-4777-B6A8-77959799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128E-9154-402B-83FA-C9C0AF5F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1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4D39-26A8-4931-9710-9652ECBD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63CFB-A827-4BB8-813A-04D56A1DE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D5149-442D-4DDE-9AAA-38A4FC8A7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6C39F-8F2C-4263-8C72-55570B3B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D50E-5442-4926-A14B-E8E8EF7873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576D2-AC80-42D7-9C3D-D4ADE010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C5751-ED12-4493-9F9B-BC61E8AE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128E-9154-402B-83FA-C9C0AF5F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0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A321-8D8D-464E-A5B4-CE66129A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831E0-17CC-438C-A6B7-7BD9088B6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80D76-41C3-4005-A0EF-7FA44F35A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4185F-310C-40EB-818A-A89D3591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D50E-5442-4926-A14B-E8E8EF7873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EAAA3-2356-4C2F-91A3-3F7E3775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0D0A8-F570-4E7B-9949-96F8F4D7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128E-9154-402B-83FA-C9C0AF5F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EAD49-3AD0-4701-B137-77DF4F40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866B2-BA73-4975-A1AA-946CCCB45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BDD5A-62DD-4ECC-947A-77C4C413E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2D50E-5442-4926-A14B-E8E8EF7873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D3B8-A862-4236-98C8-75DBE0B3A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90BEC-3609-4E44-8AB1-8CDEBFEA5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3128E-9154-402B-83FA-C9C0AF5F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0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16E7E5C2-B6C5-4329-A50B-AE43D93EB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91" r="2996" b="27225"/>
          <a:stretch/>
        </p:blipFill>
        <p:spPr>
          <a:xfrm>
            <a:off x="2788179" y="1193480"/>
            <a:ext cx="2763264" cy="4059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0F94F3-9E7A-4625-ACA3-434034079575}"/>
              </a:ext>
            </a:extLst>
          </p:cNvPr>
          <p:cNvSpPr txBox="1"/>
          <p:nvPr/>
        </p:nvSpPr>
        <p:spPr>
          <a:xfrm>
            <a:off x="3329530" y="422991"/>
            <a:ext cx="1938736" cy="1169551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500" dirty="0"/>
              <a:t>Axon </a:t>
            </a:r>
          </a:p>
          <a:p>
            <a:pPr algn="ctr"/>
            <a:r>
              <a:rPr lang="en-US" sz="3500" dirty="0"/>
              <a:t>transition</a:t>
            </a:r>
          </a:p>
        </p:txBody>
      </p:sp>
      <p:pic>
        <p:nvPicPr>
          <p:cNvPr id="14" name="Picture 13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DCB9E539-24E6-4193-9F45-69A831D87C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84" t="92271" r="44622" b="2082"/>
          <a:stretch/>
        </p:blipFill>
        <p:spPr>
          <a:xfrm>
            <a:off x="2839781" y="5148585"/>
            <a:ext cx="727720" cy="4543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1AF413-8F2F-4859-8E24-1C601FD8346A}"/>
              </a:ext>
            </a:extLst>
          </p:cNvPr>
          <p:cNvSpPr txBox="1"/>
          <p:nvPr/>
        </p:nvSpPr>
        <p:spPr>
          <a:xfrm>
            <a:off x="3367604" y="4769329"/>
            <a:ext cx="2157194" cy="1169551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500" dirty="0"/>
              <a:t>Photo-</a:t>
            </a:r>
          </a:p>
          <a:p>
            <a:r>
              <a:rPr lang="en-US" sz="3500" dirty="0"/>
              <a:t>conversion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7FBCC6-5B8F-4BDD-993C-85B8727ACC4E}"/>
              </a:ext>
            </a:extLst>
          </p:cNvPr>
          <p:cNvCxnSpPr>
            <a:cxnSpLocks/>
          </p:cNvCxnSpPr>
          <p:nvPr/>
        </p:nvCxnSpPr>
        <p:spPr>
          <a:xfrm>
            <a:off x="2788179" y="636608"/>
            <a:ext cx="0" cy="4459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80152B-8AAD-46EC-ACEB-A60C9561E259}"/>
              </a:ext>
            </a:extLst>
          </p:cNvPr>
          <p:cNvSpPr txBox="1"/>
          <p:nvPr/>
        </p:nvSpPr>
        <p:spPr>
          <a:xfrm>
            <a:off x="3544167" y="6090559"/>
            <a:ext cx="1604414" cy="964880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500" dirty="0"/>
              <a:t>No </a:t>
            </a:r>
          </a:p>
          <a:p>
            <a:pPr>
              <a:lnSpc>
                <a:spcPct val="80000"/>
              </a:lnSpc>
            </a:pPr>
            <a:r>
              <a:rPr lang="en-US" sz="3500" dirty="0"/>
              <a:t>caKIF5C</a:t>
            </a:r>
          </a:p>
        </p:txBody>
      </p:sp>
      <p:pic>
        <p:nvPicPr>
          <p:cNvPr id="13" name="Picture 12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C7D2D62D-A202-42F0-AF58-8433B6CED6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6" t="87040" r="36607" b="2072"/>
          <a:stretch/>
        </p:blipFill>
        <p:spPr>
          <a:xfrm>
            <a:off x="2826787" y="6209255"/>
            <a:ext cx="865824" cy="7274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FE0340-93E1-4CAA-AE46-DC4EBD30E241}"/>
              </a:ext>
            </a:extLst>
          </p:cNvPr>
          <p:cNvSpPr txBox="1"/>
          <p:nvPr/>
        </p:nvSpPr>
        <p:spPr>
          <a:xfrm>
            <a:off x="3536449" y="7341838"/>
            <a:ext cx="1604414" cy="533992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500" dirty="0"/>
              <a:t>caKIF5C</a:t>
            </a:r>
          </a:p>
        </p:txBody>
      </p:sp>
      <p:pic>
        <p:nvPicPr>
          <p:cNvPr id="16" name="Picture 15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21B1F41A-5513-4081-94F9-C594A3E5CA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9" t="87040" r="75748" b="2650"/>
          <a:stretch/>
        </p:blipFill>
        <p:spPr>
          <a:xfrm>
            <a:off x="2826787" y="7148342"/>
            <a:ext cx="851414" cy="68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Schelski</dc:creator>
  <cp:lastModifiedBy>Max Schelski</cp:lastModifiedBy>
  <cp:revision>47</cp:revision>
  <dcterms:created xsi:type="dcterms:W3CDTF">2021-08-11T12:00:21Z</dcterms:created>
  <dcterms:modified xsi:type="dcterms:W3CDTF">2021-09-09T08:08:34Z</dcterms:modified>
</cp:coreProperties>
</file>