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58" r:id="rId6"/>
    <p:sldId id="263" r:id="rId7"/>
    <p:sldId id="264" r:id="rId8"/>
    <p:sldId id="260" r:id="rId9"/>
    <p:sldId id="266" r:id="rId10"/>
    <p:sldId id="270" r:id="rId11"/>
    <p:sldId id="271" r:id="rId12"/>
    <p:sldId id="273" r:id="rId13"/>
    <p:sldId id="261" r:id="rId14"/>
    <p:sldId id="267" r:id="rId15"/>
    <p:sldId id="26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817"/>
  </p:normalViewPr>
  <p:slideViewPr>
    <p:cSldViewPr snapToGrid="0" snapToObjects="1">
      <p:cViewPr>
        <p:scale>
          <a:sx n="77" d="100"/>
          <a:sy n="77" d="100"/>
        </p:scale>
        <p:origin x="1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1.589939E6</c:v>
                </c:pt>
                <c:pt idx="1">
                  <c:v>504109.0</c:v>
                </c:pt>
                <c:pt idx="2">
                  <c:v>134339.0</c:v>
                </c:pt>
                <c:pt idx="3">
                  <c:v>600998.0</c:v>
                </c:pt>
                <c:pt idx="4">
                  <c:v>540971.0</c:v>
                </c:pt>
              </c:numCache>
            </c:numRef>
          </c:val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1.981614E6</c:v>
                </c:pt>
                <c:pt idx="1">
                  <c:v>426011.0</c:v>
                </c:pt>
                <c:pt idx="2">
                  <c:v>85465.0</c:v>
                </c:pt>
                <c:pt idx="3">
                  <c:v>346142.0</c:v>
                </c:pt>
                <c:pt idx="4">
                  <c:v>577262.0</c:v>
                </c:pt>
              </c:numCache>
            </c:numRef>
          </c:val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1.592923E6</c:v>
                </c:pt>
                <c:pt idx="1">
                  <c:v>500833.0</c:v>
                </c:pt>
                <c:pt idx="2">
                  <c:v>134423.0</c:v>
                </c:pt>
                <c:pt idx="3">
                  <c:v>598020.0</c:v>
                </c:pt>
                <c:pt idx="4">
                  <c:v>542592.0</c:v>
                </c:pt>
              </c:numCache>
            </c:numRef>
          </c:val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1.985204E6</c:v>
                </c:pt>
                <c:pt idx="1">
                  <c:v>438657.0</c:v>
                </c:pt>
                <c:pt idx="2">
                  <c:v>85661.0</c:v>
                </c:pt>
                <c:pt idx="3">
                  <c:v>348339.0</c:v>
                </c:pt>
                <c:pt idx="4">
                  <c:v>582122.0</c:v>
                </c:pt>
              </c:numCache>
            </c:numRef>
          </c:val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359096.0</c:v>
                </c:pt>
                <c:pt idx="1">
                  <c:v>119138.0</c:v>
                </c:pt>
                <c:pt idx="2">
                  <c:v>34423.0</c:v>
                </c:pt>
                <c:pt idx="3">
                  <c:v>159766.0</c:v>
                </c:pt>
                <c:pt idx="4">
                  <c:v>136187.0</c:v>
                </c:pt>
              </c:numCache>
            </c:numRef>
          </c:val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421691.0</c:v>
                </c:pt>
                <c:pt idx="1">
                  <c:v>100392.0</c:v>
                </c:pt>
                <c:pt idx="2">
                  <c:v>23399.0</c:v>
                </c:pt>
                <c:pt idx="3">
                  <c:v>105514.0</c:v>
                </c:pt>
                <c:pt idx="4">
                  <c:v>116880.0</c:v>
                </c:pt>
              </c:numCache>
            </c:numRef>
          </c:val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387766.0</c:v>
                </c:pt>
                <c:pt idx="1">
                  <c:v>112580.0</c:v>
                </c:pt>
                <c:pt idx="2">
                  <c:v>38074.0</c:v>
                </c:pt>
                <c:pt idx="3">
                  <c:v>190601.0</c:v>
                </c:pt>
                <c:pt idx="4">
                  <c:v>136676.0</c:v>
                </c:pt>
              </c:numCache>
            </c:numRef>
          </c:val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329767.0</c:v>
                </c:pt>
                <c:pt idx="1">
                  <c:v>129961.0</c:v>
                </c:pt>
                <c:pt idx="2">
                  <c:v>26070.0</c:v>
                </c:pt>
                <c:pt idx="3">
                  <c:v>88325.0</c:v>
                </c:pt>
                <c:pt idx="4">
                  <c:v>97600.0</c:v>
                </c:pt>
              </c:numCache>
            </c:numRef>
          </c:val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489129.0</c:v>
                </c:pt>
                <c:pt idx="1">
                  <c:v>110613.0</c:v>
                </c:pt>
                <c:pt idx="2">
                  <c:v>28585.0</c:v>
                </c:pt>
                <c:pt idx="3">
                  <c:v>138243.0</c:v>
                </c:pt>
                <c:pt idx="4">
                  <c:v>140876.0</c:v>
                </c:pt>
              </c:numCache>
            </c:numRef>
          </c:val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388521.0</c:v>
                </c:pt>
                <c:pt idx="1">
                  <c:v>80193.0</c:v>
                </c:pt>
                <c:pt idx="2">
                  <c:v>14956.0</c:v>
                </c:pt>
                <c:pt idx="3">
                  <c:v>54062.0</c:v>
                </c:pt>
                <c:pt idx="4">
                  <c:v>121349.0</c:v>
                </c:pt>
              </c:numCache>
            </c:numRef>
          </c:val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330792.0</c:v>
                </c:pt>
                <c:pt idx="1">
                  <c:v>127257.0</c:v>
                </c:pt>
                <c:pt idx="2">
                  <c:v>25992.0</c:v>
                </c:pt>
                <c:pt idx="3">
                  <c:v>87166.0</c:v>
                </c:pt>
                <c:pt idx="4">
                  <c:v>96573.0</c:v>
                </c:pt>
              </c:numCache>
            </c:numRef>
          </c:val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704454.0</c:v>
                </c:pt>
                <c:pt idx="1">
                  <c:v>92039.0</c:v>
                </c:pt>
                <c:pt idx="2">
                  <c:v>13236.0</c:v>
                </c:pt>
                <c:pt idx="3">
                  <c:v>58970.0</c:v>
                </c:pt>
                <c:pt idx="4">
                  <c:v>195774.0</c:v>
                </c:pt>
              </c:numCache>
            </c:numRef>
          </c:val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105255.0</c:v>
                </c:pt>
                <c:pt idx="1">
                  <c:v>67219.0</c:v>
                </c:pt>
                <c:pt idx="2">
                  <c:v>31581.0</c:v>
                </c:pt>
                <c:pt idx="3">
                  <c:v>149211.0</c:v>
                </c:pt>
                <c:pt idx="4">
                  <c:v>83819.0</c:v>
                </c:pt>
              </c:numCache>
            </c:numRef>
          </c:val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543628.0</c:v>
                </c:pt>
                <c:pt idx="1">
                  <c:v>160752.0</c:v>
                </c:pt>
                <c:pt idx="2">
                  <c:v>27250.0</c:v>
                </c:pt>
                <c:pt idx="3">
                  <c:v>94947.0</c:v>
                </c:pt>
                <c:pt idx="4">
                  <c:v>125051.0</c:v>
                </c:pt>
              </c:numCache>
            </c:numRef>
          </c:val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359547.0</c:v>
                </c:pt>
                <c:pt idx="1">
                  <c:v>117679.0</c:v>
                </c:pt>
                <c:pt idx="2">
                  <c:v>34410.0</c:v>
                </c:pt>
                <c:pt idx="3">
                  <c:v>159111.0</c:v>
                </c:pt>
                <c:pt idx="4">
                  <c:v>136887.0</c:v>
                </c:pt>
              </c:numCache>
            </c:numRef>
          </c:val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493028.0</c:v>
                </c:pt>
                <c:pt idx="1">
                  <c:v>113839.0</c:v>
                </c:pt>
                <c:pt idx="2">
                  <c:v>28797.0</c:v>
                </c:pt>
                <c:pt idx="3">
                  <c:v>138835.0</c:v>
                </c:pt>
                <c:pt idx="4">
                  <c:v>143111.0</c:v>
                </c:pt>
              </c:numCache>
            </c:numRef>
          </c:val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544841.0</c:v>
                </c:pt>
                <c:pt idx="1">
                  <c:v>165101.0</c:v>
                </c:pt>
                <c:pt idx="2">
                  <c:v>27377.0</c:v>
                </c:pt>
                <c:pt idx="3">
                  <c:v>96986.0</c:v>
                </c:pt>
                <c:pt idx="4">
                  <c:v>126462.0</c:v>
                </c:pt>
              </c:numCache>
            </c:numRef>
          </c:val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559056.0</c:v>
                </c:pt>
                <c:pt idx="1">
                  <c:v>68766.0</c:v>
                </c:pt>
                <c:pt idx="2">
                  <c:v>17163.0</c:v>
                </c:pt>
                <c:pt idx="3">
                  <c:v>83918.0</c:v>
                </c:pt>
                <c:pt idx="4">
                  <c:v>191292.0</c:v>
                </c:pt>
              </c:numCache>
            </c:numRef>
          </c:val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423352.0</c:v>
                </c:pt>
                <c:pt idx="1">
                  <c:v>101972.0</c:v>
                </c:pt>
                <c:pt idx="2">
                  <c:v>23563.0</c:v>
                </c:pt>
                <c:pt idx="3">
                  <c:v>105227.0</c:v>
                </c:pt>
                <c:pt idx="4">
                  <c:v>118731.0</c:v>
                </c:pt>
              </c:numCache>
            </c:numRef>
          </c:val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389509.0</c:v>
                </c:pt>
                <c:pt idx="1">
                  <c:v>85445.0</c:v>
                </c:pt>
                <c:pt idx="2">
                  <c:v>14961.0</c:v>
                </c:pt>
                <c:pt idx="3">
                  <c:v>54283.0</c:v>
                </c:pt>
                <c:pt idx="4">
                  <c:v>122793.0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0.0418</c:v>
                </c:pt>
                <c:pt idx="1">
                  <c:v>0.4274</c:v>
                </c:pt>
                <c:pt idx="2">
                  <c:v>0.2519</c:v>
                </c:pt>
                <c:pt idx="3">
                  <c:v>0.7202</c:v>
                </c:pt>
                <c:pt idx="4">
                  <c:v>0.0899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Significantly</a:t>
            </a:r>
            <a:r>
              <a:rPr lang="en-US" baseline="0" dirty="0" smtClean="0"/>
              <a:t> different numbers from our ORF finder as compared to the reference (NCBI BLAST).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True Negative due to database not including true negative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scoredist</a:t>
            </a:r>
            <a:r>
              <a:rPr lang="en-US" dirty="0" smtClean="0"/>
              <a:t>, why dinucleotide</a:t>
            </a:r>
            <a:r>
              <a:rPr lang="en-US" baseline="0" dirty="0" smtClean="0"/>
              <a:t>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Zhong Hao Daryl Boey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ORF Finder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57" y="1989975"/>
            <a:ext cx="6853586" cy="35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44.fa.txt (</a:t>
            </a:r>
            <a:r>
              <a:rPr lang="en-US" i="1" dirty="0" smtClean="0"/>
              <a:t>L. </a:t>
            </a:r>
            <a:r>
              <a:rPr lang="en-US" i="1" dirty="0" err="1" smtClean="0"/>
              <a:t>gelidum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49" y="3256670"/>
            <a:ext cx="4582302" cy="1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(F1-Score)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01059"/>
              </p:ext>
            </p:extLst>
          </p:nvPr>
        </p:nvGraphicFramePr>
        <p:xfrm>
          <a:off x="2248592" y="1690688"/>
          <a:ext cx="7694815" cy="461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Distance Matrix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Distance method used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Show tree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Compare tree with older tree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Calculation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Trees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from dinucleotide frequencies.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using GLIMMER (old method).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Summary of genomes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20481"/>
            <a:ext cx="9728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45" y="1477153"/>
            <a:ext cx="3993110" cy="223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3714579"/>
            <a:ext cx="8775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2" y="1379913"/>
            <a:ext cx="7266263" cy="317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3434195"/>
            <a:ext cx="6847609" cy="34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Result of applying 3 scripts to 5 genomes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GC, nucleotide and dinucleotide frequencies 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amino acid and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diamino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acid frequencies 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Screenshots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Dinucleotide Frequencies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Predicted ORFs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Basic assumptions for ORFs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ORF count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Examples and statistics (f1 score) -&gt; 44.fa.txt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Additional improvements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ORF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algorithm: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tretch of DNA flanked by start &amp; end codons</a:t>
            </a:r>
          </a:p>
          <a:p>
            <a:pPr lvl="1"/>
            <a:r>
              <a:rPr lang="en-US" dirty="0" smtClean="0"/>
              <a:t>6 reading frames, 3 per strand</a:t>
            </a:r>
          </a:p>
          <a:p>
            <a:pPr lvl="1"/>
            <a:r>
              <a:rPr lang="en-US" dirty="0" smtClean="0"/>
              <a:t>Prokaryotic ORFs &gt; 300bp</a:t>
            </a:r>
          </a:p>
          <a:p>
            <a:pPr lvl="1"/>
            <a:r>
              <a:rPr lang="en-US" dirty="0" smtClean="0"/>
              <a:t>Eukaryotic ORFs between 100 to 1500bp</a:t>
            </a:r>
          </a:p>
          <a:p>
            <a:pPr lvl="1"/>
            <a:r>
              <a:rPr lang="en-US" dirty="0" smtClean="0"/>
              <a:t>Overlap removal using Dynamic Programming (DP)</a:t>
            </a:r>
          </a:p>
        </p:txBody>
      </p:sp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207</Words>
  <Application>Microsoft Macintosh PowerPoint</Application>
  <PresentationFormat>Widescreen</PresentationFormat>
  <Paragraphs>51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Helvetica</vt:lpstr>
      <vt:lpstr>Arial</vt:lpstr>
      <vt:lpstr>Office Theme</vt:lpstr>
      <vt:lpstr>Comparative Genomics Final Project</vt:lpstr>
      <vt:lpstr>Summary of genomes</vt:lpstr>
      <vt:lpstr>Nucleotide frequency</vt:lpstr>
      <vt:lpstr>Amino acid frequency</vt:lpstr>
      <vt:lpstr>Result of applying 3 scripts to 5 genomes</vt:lpstr>
      <vt:lpstr>Nucleotide Frequencies</vt:lpstr>
      <vt:lpstr>Dinucleotide Frequencies</vt:lpstr>
      <vt:lpstr>Predicted ORFs</vt:lpstr>
      <vt:lpstr>ORF Finder</vt:lpstr>
      <vt:lpstr>ORF Finder results</vt:lpstr>
      <vt:lpstr>Performance analysis</vt:lpstr>
      <vt:lpstr>Performance analysis (F1-Score)</vt:lpstr>
      <vt:lpstr>Distance Matrix</vt:lpstr>
      <vt:lpstr>Distance Calculation methods</vt:lpstr>
      <vt:lpstr>Distance Trees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Zhong Hao Daryl Boey</cp:lastModifiedBy>
  <cp:revision>32</cp:revision>
  <dcterms:created xsi:type="dcterms:W3CDTF">2018-05-31T13:32:34Z</dcterms:created>
  <dcterms:modified xsi:type="dcterms:W3CDTF">2018-05-31T15:55:14Z</dcterms:modified>
</cp:coreProperties>
</file>